
<file path=[Content_Types].xml><?xml version="1.0" encoding="utf-8"?>
<Types xmlns="http://schemas.openxmlformats.org/package/2006/content-types">
  <Default Extension="doc" ContentType="application/msword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3" r:id="rId2"/>
    <p:sldId id="284" r:id="rId3"/>
    <p:sldId id="285" r:id="rId4"/>
    <p:sldId id="265" r:id="rId5"/>
    <p:sldId id="266" r:id="rId6"/>
    <p:sldId id="286" r:id="rId7"/>
    <p:sldId id="287" r:id="rId8"/>
    <p:sldId id="270" r:id="rId9"/>
    <p:sldId id="288" r:id="rId10"/>
    <p:sldId id="272" r:id="rId11"/>
    <p:sldId id="289" r:id="rId12"/>
    <p:sldId id="290" r:id="rId13"/>
    <p:sldId id="274" r:id="rId14"/>
    <p:sldId id="277" r:id="rId15"/>
    <p:sldId id="278" r:id="rId16"/>
    <p:sldId id="279" r:id="rId17"/>
    <p:sldId id="280" r:id="rId18"/>
    <p:sldId id="281" r:id="rId19"/>
    <p:sldId id="282" r:id="rId2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FAB4"/>
    <a:srgbClr val="010475"/>
    <a:srgbClr val="F9C6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24" autoAdjust="0"/>
  </p:normalViewPr>
  <p:slideViewPr>
    <p:cSldViewPr>
      <p:cViewPr varScale="1">
        <p:scale>
          <a:sx n="60" d="100"/>
          <a:sy n="60" d="100"/>
        </p:scale>
        <p:origin x="122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A75221-7BCA-47EA-AFE9-775CB93398A6}" type="doc">
      <dgm:prSet loTypeId="urn:microsoft.com/office/officeart/2008/layout/HorizontalMultiLevelHierarchy" loCatId="hierarchy" qsTypeId="urn:microsoft.com/office/officeart/2005/8/quickstyle/3d6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596AC4D9-CFD5-4625-A17F-2B904923199A}">
      <dgm:prSet phldrT="[Текст]"/>
      <dgm:spPr>
        <a:solidFill>
          <a:schemeClr val="accent1">
            <a:lumMod val="90000"/>
          </a:schemeClr>
        </a:solidFill>
      </dgm:spPr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Экономическая безопасность хозяйствующего субъекта</a:t>
          </a:r>
        </a:p>
      </dgm:t>
    </dgm:pt>
    <dgm:pt modelId="{B13491DA-32D1-4954-B1B2-0ED6CD6DE97C}" type="parTrans" cxnId="{5FA05501-17AA-43BC-9367-5210C5B09D16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783B58-BFB0-4578-A829-BB991FE2057E}" type="sibTrans" cxnId="{5FA05501-17AA-43BC-9367-5210C5B09D16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38A034-7BEF-4634-8BBC-E501090DF491}">
      <dgm:prSet phldrT="[Текст]"/>
      <dgm:spPr>
        <a:solidFill>
          <a:srgbClr val="BEFAB4"/>
        </a:solidFill>
      </dgm:spPr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Финансовая безопасность</a:t>
          </a:r>
        </a:p>
      </dgm:t>
    </dgm:pt>
    <dgm:pt modelId="{FB09A5FE-6E43-45B5-BF6A-A7B60E5CE190}" type="parTrans" cxnId="{1C7BD0FF-E4BF-4E76-B575-252559584DF3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4B7F61-AC93-4814-BBC2-5B4272216C41}" type="sibTrans" cxnId="{1C7BD0FF-E4BF-4E76-B575-252559584DF3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574ABE-A4B1-45EC-B147-73AC057E93C8}">
      <dgm:prSet phldrT="[Текст]"/>
      <dgm:spPr>
        <a:solidFill>
          <a:srgbClr val="BEFAB4"/>
        </a:solidFill>
      </dgm:spPr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Технико-технологическая безопасность</a:t>
          </a:r>
        </a:p>
      </dgm:t>
    </dgm:pt>
    <dgm:pt modelId="{702DD6CA-80D6-4421-AAEE-8035146373D4}" type="parTrans" cxnId="{1C35CD92-8831-441E-9741-1A39604B2A20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A0848E-1144-4802-8575-BA563D3A03BE}" type="sibTrans" cxnId="{1C35CD92-8831-441E-9741-1A39604B2A20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DB3CA2-814A-4F6C-81BE-CDA2B99BBBB6}">
      <dgm:prSet phldrT="[Текст]"/>
      <dgm:spPr>
        <a:solidFill>
          <a:srgbClr val="BEFAB4"/>
        </a:solidFill>
      </dgm:spPr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Интеллектуальная безопасность</a:t>
          </a:r>
        </a:p>
      </dgm:t>
    </dgm:pt>
    <dgm:pt modelId="{A238E307-324B-416F-B8A9-E8738D34BCAA}" type="parTrans" cxnId="{42D08DDF-724C-4C36-BDD2-1A058FF07865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A18093-C62C-4022-AE0F-FB07685BDCB3}" type="sibTrans" cxnId="{42D08DDF-724C-4C36-BDD2-1A058FF07865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C64B2B-D311-44FA-B49B-EC42D9BB8CAE}">
      <dgm:prSet/>
      <dgm:spPr>
        <a:solidFill>
          <a:srgbClr val="BEFAB4"/>
        </a:solidFill>
      </dgm:spPr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Кадровая безопасность</a:t>
          </a:r>
        </a:p>
      </dgm:t>
    </dgm:pt>
    <dgm:pt modelId="{5DD2F86F-020A-438F-83A9-981F6847D26B}" type="parTrans" cxnId="{B512AD38-5C55-41EE-9268-95AE62BA6A54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FA40E4-5C42-44F9-AE1A-E42084EF0EDB}" type="sibTrans" cxnId="{B512AD38-5C55-41EE-9268-95AE62BA6A54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18C407-C292-4DA7-ABAB-D78D160E5457}">
      <dgm:prSet/>
      <dgm:spPr>
        <a:solidFill>
          <a:srgbClr val="BEFAB4"/>
        </a:solidFill>
      </dgm:spPr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Налоговая безопасность </a:t>
          </a:r>
        </a:p>
      </dgm:t>
    </dgm:pt>
    <dgm:pt modelId="{9B4D5A1B-2B89-456A-BA00-B99418AD36EC}" type="parTrans" cxnId="{CC81B061-742A-45E2-9711-F05D7A0083CC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CC397B-F47A-4A19-AC88-D3F66DC8220C}" type="sibTrans" cxnId="{CC81B061-742A-45E2-9711-F05D7A0083CC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A2C05D-F1B1-4A1B-9E32-088BF2E7DD46}">
      <dgm:prSet/>
      <dgm:spPr>
        <a:solidFill>
          <a:srgbClr val="BEFAB4"/>
        </a:solidFill>
      </dgm:spPr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Информационная безопасность</a:t>
          </a:r>
        </a:p>
      </dgm:t>
    </dgm:pt>
    <dgm:pt modelId="{A09D6C4C-2B3B-426C-84D1-618C5507502F}" type="parTrans" cxnId="{A8696C7F-8322-4254-B987-DB8CE3CE20AD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04B062-E9C9-4F73-8D0A-D45F85BC2065}" type="sibTrans" cxnId="{A8696C7F-8322-4254-B987-DB8CE3CE20AD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382770-64C8-48F9-8AC6-37CE23071AA6}">
      <dgm:prSet/>
      <dgm:spPr>
        <a:solidFill>
          <a:srgbClr val="BEFAB4"/>
        </a:solidFill>
      </dgm:spPr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Экологическая безопасность</a:t>
          </a:r>
        </a:p>
      </dgm:t>
    </dgm:pt>
    <dgm:pt modelId="{B079E105-DA88-44C3-962A-7733EAD1319B}" type="parTrans" cxnId="{D8D27E82-0CA3-46D6-B95A-09344971E352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170582-7FE5-475F-AB3F-EE234062DA8A}" type="sibTrans" cxnId="{D8D27E82-0CA3-46D6-B95A-09344971E352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C3C603-83DC-4F56-9513-62D8235F98E3}">
      <dgm:prSet/>
      <dgm:spPr>
        <a:solidFill>
          <a:srgbClr val="F9C6B1"/>
        </a:solidFill>
      </dgm:spPr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Правовая безопасность</a:t>
          </a:r>
        </a:p>
      </dgm:t>
    </dgm:pt>
    <dgm:pt modelId="{C52B9B2C-ADC5-49EF-8A7C-F5407821BFE3}" type="parTrans" cxnId="{83E7864F-B694-45B5-A6A8-2B3DA4F11524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632711-6D72-425A-8467-7278FFE98A47}" type="sibTrans" cxnId="{83E7864F-B694-45B5-A6A8-2B3DA4F11524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A81F4D-680C-4DCE-B782-1196482FCB1B}">
      <dgm:prSet/>
      <dgm:spPr>
        <a:solidFill>
          <a:srgbClr val="F9C6B1"/>
        </a:solidFill>
      </dgm:spPr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Силовая безопасность</a:t>
          </a:r>
        </a:p>
      </dgm:t>
    </dgm:pt>
    <dgm:pt modelId="{B81D07E3-BE64-4681-B9B9-FFAC6D707B60}" type="parTrans" cxnId="{8F5A23E0-FDA1-4F89-A7DE-1A9EDB1FA4B4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2BF7A3-B235-4E0C-B190-8C0770EF376C}" type="sibTrans" cxnId="{8F5A23E0-FDA1-4F89-A7DE-1A9EDB1FA4B4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CDF8A8-D1CD-4C67-9928-FC6D4344A0A1}" type="pres">
      <dgm:prSet presAssocID="{94A75221-7BCA-47EA-AFE9-775CB93398A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E7AA6B1-2A37-445C-A9C6-F21EB061A79D}" type="pres">
      <dgm:prSet presAssocID="{596AC4D9-CFD5-4625-A17F-2B904923199A}" presName="root1" presStyleCnt="0"/>
      <dgm:spPr/>
    </dgm:pt>
    <dgm:pt modelId="{EEEB420D-324C-4D36-9E90-5B5301BDA692}" type="pres">
      <dgm:prSet presAssocID="{596AC4D9-CFD5-4625-A17F-2B904923199A}" presName="LevelOneTextNode" presStyleLbl="node0" presStyleIdx="0" presStyleCnt="1">
        <dgm:presLayoutVars>
          <dgm:chPref val="3"/>
        </dgm:presLayoutVars>
      </dgm:prSet>
      <dgm:spPr/>
    </dgm:pt>
    <dgm:pt modelId="{891F68C4-9FCD-432A-A5AE-16E0C8AF59D4}" type="pres">
      <dgm:prSet presAssocID="{596AC4D9-CFD5-4625-A17F-2B904923199A}" presName="level2hierChild" presStyleCnt="0"/>
      <dgm:spPr/>
    </dgm:pt>
    <dgm:pt modelId="{6AF679B2-DBC2-4EAD-82CD-8CB464A8CBD1}" type="pres">
      <dgm:prSet presAssocID="{FB09A5FE-6E43-45B5-BF6A-A7B60E5CE190}" presName="conn2-1" presStyleLbl="parChTrans1D2" presStyleIdx="0" presStyleCnt="9"/>
      <dgm:spPr/>
    </dgm:pt>
    <dgm:pt modelId="{A3413D04-1375-4BD1-9B65-D402AD1D3604}" type="pres">
      <dgm:prSet presAssocID="{FB09A5FE-6E43-45B5-BF6A-A7B60E5CE190}" presName="connTx" presStyleLbl="parChTrans1D2" presStyleIdx="0" presStyleCnt="9"/>
      <dgm:spPr/>
    </dgm:pt>
    <dgm:pt modelId="{A60877D4-6B05-4180-998C-722443CC847D}" type="pres">
      <dgm:prSet presAssocID="{5038A034-7BEF-4634-8BBC-E501090DF491}" presName="root2" presStyleCnt="0"/>
      <dgm:spPr/>
    </dgm:pt>
    <dgm:pt modelId="{98F4092E-EA54-465B-AD3C-2526654364C2}" type="pres">
      <dgm:prSet presAssocID="{5038A034-7BEF-4634-8BBC-E501090DF491}" presName="LevelTwoTextNode" presStyleLbl="node2" presStyleIdx="0" presStyleCnt="9">
        <dgm:presLayoutVars>
          <dgm:chPref val="3"/>
        </dgm:presLayoutVars>
      </dgm:prSet>
      <dgm:spPr/>
    </dgm:pt>
    <dgm:pt modelId="{CD296839-30AC-452A-B8F3-AE5701BB08EC}" type="pres">
      <dgm:prSet presAssocID="{5038A034-7BEF-4634-8BBC-E501090DF491}" presName="level3hierChild" presStyleCnt="0"/>
      <dgm:spPr/>
    </dgm:pt>
    <dgm:pt modelId="{0B93BAE0-4D97-4B26-A38D-992DA66C1EE7}" type="pres">
      <dgm:prSet presAssocID="{702DD6CA-80D6-4421-AAEE-8035146373D4}" presName="conn2-1" presStyleLbl="parChTrans1D2" presStyleIdx="1" presStyleCnt="9"/>
      <dgm:spPr/>
    </dgm:pt>
    <dgm:pt modelId="{53FB96A7-DE32-4F3E-A260-C3781CD40903}" type="pres">
      <dgm:prSet presAssocID="{702DD6CA-80D6-4421-AAEE-8035146373D4}" presName="connTx" presStyleLbl="parChTrans1D2" presStyleIdx="1" presStyleCnt="9"/>
      <dgm:spPr/>
    </dgm:pt>
    <dgm:pt modelId="{4C8B13AF-80E1-430B-B188-D7E3073A88A0}" type="pres">
      <dgm:prSet presAssocID="{C1574ABE-A4B1-45EC-B147-73AC057E93C8}" presName="root2" presStyleCnt="0"/>
      <dgm:spPr/>
    </dgm:pt>
    <dgm:pt modelId="{C1719F02-445A-4688-B15A-D48B1AF9E898}" type="pres">
      <dgm:prSet presAssocID="{C1574ABE-A4B1-45EC-B147-73AC057E93C8}" presName="LevelTwoTextNode" presStyleLbl="node2" presStyleIdx="1" presStyleCnt="9">
        <dgm:presLayoutVars>
          <dgm:chPref val="3"/>
        </dgm:presLayoutVars>
      </dgm:prSet>
      <dgm:spPr/>
    </dgm:pt>
    <dgm:pt modelId="{8CEFE043-3D47-43F5-ACC8-E4BD723108DB}" type="pres">
      <dgm:prSet presAssocID="{C1574ABE-A4B1-45EC-B147-73AC057E93C8}" presName="level3hierChild" presStyleCnt="0"/>
      <dgm:spPr/>
    </dgm:pt>
    <dgm:pt modelId="{DE012E9F-AD89-432A-9A41-E7F9905EC82F}" type="pres">
      <dgm:prSet presAssocID="{A238E307-324B-416F-B8A9-E8738D34BCAA}" presName="conn2-1" presStyleLbl="parChTrans1D2" presStyleIdx="2" presStyleCnt="9"/>
      <dgm:spPr/>
    </dgm:pt>
    <dgm:pt modelId="{4F2D5D87-C7C5-4B22-BA36-F11B8323370F}" type="pres">
      <dgm:prSet presAssocID="{A238E307-324B-416F-B8A9-E8738D34BCAA}" presName="connTx" presStyleLbl="parChTrans1D2" presStyleIdx="2" presStyleCnt="9"/>
      <dgm:spPr/>
    </dgm:pt>
    <dgm:pt modelId="{B4B0C967-53F8-4213-A7D0-B0CC2CC42828}" type="pres">
      <dgm:prSet presAssocID="{15DB3CA2-814A-4F6C-81BE-CDA2B99BBBB6}" presName="root2" presStyleCnt="0"/>
      <dgm:spPr/>
    </dgm:pt>
    <dgm:pt modelId="{CA3D07A2-33FC-4B86-AE74-63AD9F4D8D83}" type="pres">
      <dgm:prSet presAssocID="{15DB3CA2-814A-4F6C-81BE-CDA2B99BBBB6}" presName="LevelTwoTextNode" presStyleLbl="node2" presStyleIdx="2" presStyleCnt="9" custLinFactNeighborX="-1988" custLinFactNeighborY="-276">
        <dgm:presLayoutVars>
          <dgm:chPref val="3"/>
        </dgm:presLayoutVars>
      </dgm:prSet>
      <dgm:spPr/>
    </dgm:pt>
    <dgm:pt modelId="{9D59448B-8C4E-4C6A-9F1A-B0B127A1464B}" type="pres">
      <dgm:prSet presAssocID="{15DB3CA2-814A-4F6C-81BE-CDA2B99BBBB6}" presName="level3hierChild" presStyleCnt="0"/>
      <dgm:spPr/>
    </dgm:pt>
    <dgm:pt modelId="{DC73380F-1D3E-4A02-BF1B-86C8F46998D0}" type="pres">
      <dgm:prSet presAssocID="{5DD2F86F-020A-438F-83A9-981F6847D26B}" presName="conn2-1" presStyleLbl="parChTrans1D2" presStyleIdx="3" presStyleCnt="9"/>
      <dgm:spPr/>
    </dgm:pt>
    <dgm:pt modelId="{757DF417-4E1E-40B3-B60A-5B8D5AC76D4E}" type="pres">
      <dgm:prSet presAssocID="{5DD2F86F-020A-438F-83A9-981F6847D26B}" presName="connTx" presStyleLbl="parChTrans1D2" presStyleIdx="3" presStyleCnt="9"/>
      <dgm:spPr/>
    </dgm:pt>
    <dgm:pt modelId="{A8A662DB-843A-4EEC-9A3F-16DEB07BD73F}" type="pres">
      <dgm:prSet presAssocID="{0FC64B2B-D311-44FA-B49B-EC42D9BB8CAE}" presName="root2" presStyleCnt="0"/>
      <dgm:spPr/>
    </dgm:pt>
    <dgm:pt modelId="{9FCF6D55-D6AC-4E0D-8C00-702CE67488C2}" type="pres">
      <dgm:prSet presAssocID="{0FC64B2B-D311-44FA-B49B-EC42D9BB8CAE}" presName="LevelTwoTextNode" presStyleLbl="node2" presStyleIdx="3" presStyleCnt="9">
        <dgm:presLayoutVars>
          <dgm:chPref val="3"/>
        </dgm:presLayoutVars>
      </dgm:prSet>
      <dgm:spPr/>
    </dgm:pt>
    <dgm:pt modelId="{ED9E56CA-CCBD-459A-BB31-5D90BF642D15}" type="pres">
      <dgm:prSet presAssocID="{0FC64B2B-D311-44FA-B49B-EC42D9BB8CAE}" presName="level3hierChild" presStyleCnt="0"/>
      <dgm:spPr/>
    </dgm:pt>
    <dgm:pt modelId="{83A3787D-6394-4848-9A89-14F726DBCACB}" type="pres">
      <dgm:prSet presAssocID="{9B4D5A1B-2B89-456A-BA00-B99418AD36EC}" presName="conn2-1" presStyleLbl="parChTrans1D2" presStyleIdx="4" presStyleCnt="9"/>
      <dgm:spPr/>
    </dgm:pt>
    <dgm:pt modelId="{F7707047-A06B-4555-B784-814F99DEC794}" type="pres">
      <dgm:prSet presAssocID="{9B4D5A1B-2B89-456A-BA00-B99418AD36EC}" presName="connTx" presStyleLbl="parChTrans1D2" presStyleIdx="4" presStyleCnt="9"/>
      <dgm:spPr/>
    </dgm:pt>
    <dgm:pt modelId="{793C4294-8019-48D4-B016-2D7ACE90B6E2}" type="pres">
      <dgm:prSet presAssocID="{ED18C407-C292-4DA7-ABAB-D78D160E5457}" presName="root2" presStyleCnt="0"/>
      <dgm:spPr/>
    </dgm:pt>
    <dgm:pt modelId="{697BA4BC-E332-4B46-AC06-C38DF460F354}" type="pres">
      <dgm:prSet presAssocID="{ED18C407-C292-4DA7-ABAB-D78D160E5457}" presName="LevelTwoTextNode" presStyleLbl="node2" presStyleIdx="4" presStyleCnt="9">
        <dgm:presLayoutVars>
          <dgm:chPref val="3"/>
        </dgm:presLayoutVars>
      </dgm:prSet>
      <dgm:spPr/>
    </dgm:pt>
    <dgm:pt modelId="{BEDAF4FE-2DFE-447B-8E83-05235D9A4653}" type="pres">
      <dgm:prSet presAssocID="{ED18C407-C292-4DA7-ABAB-D78D160E5457}" presName="level3hierChild" presStyleCnt="0"/>
      <dgm:spPr/>
    </dgm:pt>
    <dgm:pt modelId="{18AF9CE4-8B98-487E-9016-D74DA0EADAFB}" type="pres">
      <dgm:prSet presAssocID="{A09D6C4C-2B3B-426C-84D1-618C5507502F}" presName="conn2-1" presStyleLbl="parChTrans1D2" presStyleIdx="5" presStyleCnt="9"/>
      <dgm:spPr/>
    </dgm:pt>
    <dgm:pt modelId="{8146C3BB-53D5-4AD9-B1EB-E825651703E0}" type="pres">
      <dgm:prSet presAssocID="{A09D6C4C-2B3B-426C-84D1-618C5507502F}" presName="connTx" presStyleLbl="parChTrans1D2" presStyleIdx="5" presStyleCnt="9"/>
      <dgm:spPr/>
    </dgm:pt>
    <dgm:pt modelId="{7E8E4AA8-5F60-4F65-A484-D5584D43984B}" type="pres">
      <dgm:prSet presAssocID="{4EA2C05D-F1B1-4A1B-9E32-088BF2E7DD46}" presName="root2" presStyleCnt="0"/>
      <dgm:spPr/>
    </dgm:pt>
    <dgm:pt modelId="{5BF86018-75F2-4758-BBDB-18F78195C13F}" type="pres">
      <dgm:prSet presAssocID="{4EA2C05D-F1B1-4A1B-9E32-088BF2E7DD46}" presName="LevelTwoTextNode" presStyleLbl="node2" presStyleIdx="5" presStyleCnt="9">
        <dgm:presLayoutVars>
          <dgm:chPref val="3"/>
        </dgm:presLayoutVars>
      </dgm:prSet>
      <dgm:spPr/>
    </dgm:pt>
    <dgm:pt modelId="{30E32F65-CA35-45A2-B6A5-3D5EE0BFA419}" type="pres">
      <dgm:prSet presAssocID="{4EA2C05D-F1B1-4A1B-9E32-088BF2E7DD46}" presName="level3hierChild" presStyleCnt="0"/>
      <dgm:spPr/>
    </dgm:pt>
    <dgm:pt modelId="{9E4336AB-DBA6-46D5-9305-0F12757E8C3C}" type="pres">
      <dgm:prSet presAssocID="{B079E105-DA88-44C3-962A-7733EAD1319B}" presName="conn2-1" presStyleLbl="parChTrans1D2" presStyleIdx="6" presStyleCnt="9"/>
      <dgm:spPr/>
    </dgm:pt>
    <dgm:pt modelId="{C2F814A2-C960-49AD-B0B9-EA0CF5DC81D2}" type="pres">
      <dgm:prSet presAssocID="{B079E105-DA88-44C3-962A-7733EAD1319B}" presName="connTx" presStyleLbl="parChTrans1D2" presStyleIdx="6" presStyleCnt="9"/>
      <dgm:spPr/>
    </dgm:pt>
    <dgm:pt modelId="{183DECAA-4E67-4B57-828A-7A98497E59EA}" type="pres">
      <dgm:prSet presAssocID="{C7382770-64C8-48F9-8AC6-37CE23071AA6}" presName="root2" presStyleCnt="0"/>
      <dgm:spPr/>
    </dgm:pt>
    <dgm:pt modelId="{D8B037B6-22C1-48AB-8088-382F03B0B8A9}" type="pres">
      <dgm:prSet presAssocID="{C7382770-64C8-48F9-8AC6-37CE23071AA6}" presName="LevelTwoTextNode" presStyleLbl="node2" presStyleIdx="6" presStyleCnt="9">
        <dgm:presLayoutVars>
          <dgm:chPref val="3"/>
        </dgm:presLayoutVars>
      </dgm:prSet>
      <dgm:spPr/>
    </dgm:pt>
    <dgm:pt modelId="{F79E34D5-60A0-47D2-9212-0958DDB2493B}" type="pres">
      <dgm:prSet presAssocID="{C7382770-64C8-48F9-8AC6-37CE23071AA6}" presName="level3hierChild" presStyleCnt="0"/>
      <dgm:spPr/>
    </dgm:pt>
    <dgm:pt modelId="{DD947EA0-CC5D-4AA9-810B-979938627E36}" type="pres">
      <dgm:prSet presAssocID="{C52B9B2C-ADC5-49EF-8A7C-F5407821BFE3}" presName="conn2-1" presStyleLbl="parChTrans1D2" presStyleIdx="7" presStyleCnt="9"/>
      <dgm:spPr/>
    </dgm:pt>
    <dgm:pt modelId="{9444D86B-59F1-46F6-9C71-62ECD54250E2}" type="pres">
      <dgm:prSet presAssocID="{C52B9B2C-ADC5-49EF-8A7C-F5407821BFE3}" presName="connTx" presStyleLbl="parChTrans1D2" presStyleIdx="7" presStyleCnt="9"/>
      <dgm:spPr/>
    </dgm:pt>
    <dgm:pt modelId="{251AC014-0DC9-423B-A280-D770EB8248C9}" type="pres">
      <dgm:prSet presAssocID="{F4C3C603-83DC-4F56-9513-62D8235F98E3}" presName="root2" presStyleCnt="0"/>
      <dgm:spPr/>
    </dgm:pt>
    <dgm:pt modelId="{0214F9E6-F200-4062-A721-C0929CABC542}" type="pres">
      <dgm:prSet presAssocID="{F4C3C603-83DC-4F56-9513-62D8235F98E3}" presName="LevelTwoTextNode" presStyleLbl="node2" presStyleIdx="7" presStyleCnt="9">
        <dgm:presLayoutVars>
          <dgm:chPref val="3"/>
        </dgm:presLayoutVars>
      </dgm:prSet>
      <dgm:spPr/>
    </dgm:pt>
    <dgm:pt modelId="{FCC317BC-DABD-4AEC-BD15-AA804D539A03}" type="pres">
      <dgm:prSet presAssocID="{F4C3C603-83DC-4F56-9513-62D8235F98E3}" presName="level3hierChild" presStyleCnt="0"/>
      <dgm:spPr/>
    </dgm:pt>
    <dgm:pt modelId="{2951F711-9219-4B2F-9F75-1EB51D084AB8}" type="pres">
      <dgm:prSet presAssocID="{B81D07E3-BE64-4681-B9B9-FFAC6D707B60}" presName="conn2-1" presStyleLbl="parChTrans1D2" presStyleIdx="8" presStyleCnt="9"/>
      <dgm:spPr/>
    </dgm:pt>
    <dgm:pt modelId="{FCE76A0D-CD29-4B8C-9151-843497992E71}" type="pres">
      <dgm:prSet presAssocID="{B81D07E3-BE64-4681-B9B9-FFAC6D707B60}" presName="connTx" presStyleLbl="parChTrans1D2" presStyleIdx="8" presStyleCnt="9"/>
      <dgm:spPr/>
    </dgm:pt>
    <dgm:pt modelId="{D58C68C4-E07A-4657-8B23-FA10857B5FA0}" type="pres">
      <dgm:prSet presAssocID="{95A81F4D-680C-4DCE-B782-1196482FCB1B}" presName="root2" presStyleCnt="0"/>
      <dgm:spPr/>
    </dgm:pt>
    <dgm:pt modelId="{7635140E-973D-49B8-9DA0-AC1D559E2FE4}" type="pres">
      <dgm:prSet presAssocID="{95A81F4D-680C-4DCE-B782-1196482FCB1B}" presName="LevelTwoTextNode" presStyleLbl="node2" presStyleIdx="8" presStyleCnt="9">
        <dgm:presLayoutVars>
          <dgm:chPref val="3"/>
        </dgm:presLayoutVars>
      </dgm:prSet>
      <dgm:spPr/>
    </dgm:pt>
    <dgm:pt modelId="{19B469AF-CE29-41F1-B728-921CB5F483C1}" type="pres">
      <dgm:prSet presAssocID="{95A81F4D-680C-4DCE-B782-1196482FCB1B}" presName="level3hierChild" presStyleCnt="0"/>
      <dgm:spPr/>
    </dgm:pt>
  </dgm:ptLst>
  <dgm:cxnLst>
    <dgm:cxn modelId="{47114B01-FFF5-41AA-84E3-1258ABD2C0C0}" type="presOf" srcId="{B079E105-DA88-44C3-962A-7733EAD1319B}" destId="{9E4336AB-DBA6-46D5-9305-0F12757E8C3C}" srcOrd="0" destOrd="0" presId="urn:microsoft.com/office/officeart/2008/layout/HorizontalMultiLevelHierarchy"/>
    <dgm:cxn modelId="{5FA05501-17AA-43BC-9367-5210C5B09D16}" srcId="{94A75221-7BCA-47EA-AFE9-775CB93398A6}" destId="{596AC4D9-CFD5-4625-A17F-2B904923199A}" srcOrd="0" destOrd="0" parTransId="{B13491DA-32D1-4954-B1B2-0ED6CD6DE97C}" sibTransId="{00783B58-BFB0-4578-A829-BB991FE2057E}"/>
    <dgm:cxn modelId="{D32C840A-42E1-40D0-9BFD-BA5936AB20DF}" type="presOf" srcId="{ED18C407-C292-4DA7-ABAB-D78D160E5457}" destId="{697BA4BC-E332-4B46-AC06-C38DF460F354}" srcOrd="0" destOrd="0" presId="urn:microsoft.com/office/officeart/2008/layout/HorizontalMultiLevelHierarchy"/>
    <dgm:cxn modelId="{57728D14-5C84-4908-9E7F-DB61D05C2528}" type="presOf" srcId="{FB09A5FE-6E43-45B5-BF6A-A7B60E5CE190}" destId="{6AF679B2-DBC2-4EAD-82CD-8CB464A8CBD1}" srcOrd="0" destOrd="0" presId="urn:microsoft.com/office/officeart/2008/layout/HorizontalMultiLevelHierarchy"/>
    <dgm:cxn modelId="{7E120E26-EBE1-49A6-99DE-A5A5C899A42E}" type="presOf" srcId="{5038A034-7BEF-4634-8BBC-E501090DF491}" destId="{98F4092E-EA54-465B-AD3C-2526654364C2}" srcOrd="0" destOrd="0" presId="urn:microsoft.com/office/officeart/2008/layout/HorizontalMultiLevelHierarchy"/>
    <dgm:cxn modelId="{92653926-AE45-45A8-BF10-E7C61A484B0F}" type="presOf" srcId="{B079E105-DA88-44C3-962A-7733EAD1319B}" destId="{C2F814A2-C960-49AD-B0B9-EA0CF5DC81D2}" srcOrd="1" destOrd="0" presId="urn:microsoft.com/office/officeart/2008/layout/HorizontalMultiLevelHierarchy"/>
    <dgm:cxn modelId="{B62F5C31-8042-415B-A907-6C7092325E33}" type="presOf" srcId="{F4C3C603-83DC-4F56-9513-62D8235F98E3}" destId="{0214F9E6-F200-4062-A721-C0929CABC542}" srcOrd="0" destOrd="0" presId="urn:microsoft.com/office/officeart/2008/layout/HorizontalMultiLevelHierarchy"/>
    <dgm:cxn modelId="{79C22837-C287-4BC3-B029-3975933C18FB}" type="presOf" srcId="{C7382770-64C8-48F9-8AC6-37CE23071AA6}" destId="{D8B037B6-22C1-48AB-8088-382F03B0B8A9}" srcOrd="0" destOrd="0" presId="urn:microsoft.com/office/officeart/2008/layout/HorizontalMultiLevelHierarchy"/>
    <dgm:cxn modelId="{B512AD38-5C55-41EE-9268-95AE62BA6A54}" srcId="{596AC4D9-CFD5-4625-A17F-2B904923199A}" destId="{0FC64B2B-D311-44FA-B49B-EC42D9BB8CAE}" srcOrd="3" destOrd="0" parTransId="{5DD2F86F-020A-438F-83A9-981F6847D26B}" sibTransId="{26FA40E4-5C42-44F9-AE1A-E42084EF0EDB}"/>
    <dgm:cxn modelId="{D0F15C3F-D877-4F5F-9508-0EFD069067BF}" type="presOf" srcId="{9B4D5A1B-2B89-456A-BA00-B99418AD36EC}" destId="{F7707047-A06B-4555-B784-814F99DEC794}" srcOrd="1" destOrd="0" presId="urn:microsoft.com/office/officeart/2008/layout/HorizontalMultiLevelHierarchy"/>
    <dgm:cxn modelId="{E184D040-42FC-409A-A199-6B2C47F7D0A3}" type="presOf" srcId="{C52B9B2C-ADC5-49EF-8A7C-F5407821BFE3}" destId="{9444D86B-59F1-46F6-9C71-62ECD54250E2}" srcOrd="1" destOrd="0" presId="urn:microsoft.com/office/officeart/2008/layout/HorizontalMultiLevelHierarchy"/>
    <dgm:cxn modelId="{CC81B061-742A-45E2-9711-F05D7A0083CC}" srcId="{596AC4D9-CFD5-4625-A17F-2B904923199A}" destId="{ED18C407-C292-4DA7-ABAB-D78D160E5457}" srcOrd="4" destOrd="0" parTransId="{9B4D5A1B-2B89-456A-BA00-B99418AD36EC}" sibTransId="{76CC397B-F47A-4A19-AC88-D3F66DC8220C}"/>
    <dgm:cxn modelId="{F8A58262-AC4F-4CC0-B65A-8FA67FA09011}" type="presOf" srcId="{C52B9B2C-ADC5-49EF-8A7C-F5407821BFE3}" destId="{DD947EA0-CC5D-4AA9-810B-979938627E36}" srcOrd="0" destOrd="0" presId="urn:microsoft.com/office/officeart/2008/layout/HorizontalMultiLevelHierarchy"/>
    <dgm:cxn modelId="{EB2C6E48-5BD8-4F43-819E-4DC8D480ED30}" type="presOf" srcId="{B81D07E3-BE64-4681-B9B9-FFAC6D707B60}" destId="{FCE76A0D-CD29-4B8C-9151-843497992E71}" srcOrd="1" destOrd="0" presId="urn:microsoft.com/office/officeart/2008/layout/HorizontalMultiLevelHierarchy"/>
    <dgm:cxn modelId="{637E196A-D665-4DFB-89E4-4CE544227913}" type="presOf" srcId="{A238E307-324B-416F-B8A9-E8738D34BCAA}" destId="{4F2D5D87-C7C5-4B22-BA36-F11B8323370F}" srcOrd="1" destOrd="0" presId="urn:microsoft.com/office/officeart/2008/layout/HorizontalMultiLevelHierarchy"/>
    <dgm:cxn modelId="{83E7864F-B694-45B5-A6A8-2B3DA4F11524}" srcId="{596AC4D9-CFD5-4625-A17F-2B904923199A}" destId="{F4C3C603-83DC-4F56-9513-62D8235F98E3}" srcOrd="7" destOrd="0" parTransId="{C52B9B2C-ADC5-49EF-8A7C-F5407821BFE3}" sibTransId="{17632711-6D72-425A-8467-7278FFE98A47}"/>
    <dgm:cxn modelId="{3F381471-24EF-4710-814C-D8AB38FC4824}" type="presOf" srcId="{A09D6C4C-2B3B-426C-84D1-618C5507502F}" destId="{18AF9CE4-8B98-487E-9016-D74DA0EADAFB}" srcOrd="0" destOrd="0" presId="urn:microsoft.com/office/officeart/2008/layout/HorizontalMultiLevelHierarchy"/>
    <dgm:cxn modelId="{47AA2B74-94D2-43AD-B87B-FD82B0B1E41A}" type="presOf" srcId="{0FC64B2B-D311-44FA-B49B-EC42D9BB8CAE}" destId="{9FCF6D55-D6AC-4E0D-8C00-702CE67488C2}" srcOrd="0" destOrd="0" presId="urn:microsoft.com/office/officeart/2008/layout/HorizontalMultiLevelHierarchy"/>
    <dgm:cxn modelId="{9B0B7E75-80E7-4495-8442-975CA8DD9C6F}" type="presOf" srcId="{95A81F4D-680C-4DCE-B782-1196482FCB1B}" destId="{7635140E-973D-49B8-9DA0-AC1D559E2FE4}" srcOrd="0" destOrd="0" presId="urn:microsoft.com/office/officeart/2008/layout/HorizontalMultiLevelHierarchy"/>
    <dgm:cxn modelId="{A8696C7F-8322-4254-B987-DB8CE3CE20AD}" srcId="{596AC4D9-CFD5-4625-A17F-2B904923199A}" destId="{4EA2C05D-F1B1-4A1B-9E32-088BF2E7DD46}" srcOrd="5" destOrd="0" parTransId="{A09D6C4C-2B3B-426C-84D1-618C5507502F}" sibTransId="{E304B062-E9C9-4F73-8D0A-D45F85BC2065}"/>
    <dgm:cxn modelId="{D8D27E82-0CA3-46D6-B95A-09344971E352}" srcId="{596AC4D9-CFD5-4625-A17F-2B904923199A}" destId="{C7382770-64C8-48F9-8AC6-37CE23071AA6}" srcOrd="6" destOrd="0" parTransId="{B079E105-DA88-44C3-962A-7733EAD1319B}" sibTransId="{7F170582-7FE5-475F-AB3F-EE234062DA8A}"/>
    <dgm:cxn modelId="{1C35CD92-8831-441E-9741-1A39604B2A20}" srcId="{596AC4D9-CFD5-4625-A17F-2B904923199A}" destId="{C1574ABE-A4B1-45EC-B147-73AC057E93C8}" srcOrd="1" destOrd="0" parTransId="{702DD6CA-80D6-4421-AAEE-8035146373D4}" sibTransId="{AFA0848E-1144-4802-8575-BA563D3A03BE}"/>
    <dgm:cxn modelId="{317F6D97-5E3B-4393-9F1B-5371CA54598D}" type="presOf" srcId="{B81D07E3-BE64-4681-B9B9-FFAC6D707B60}" destId="{2951F711-9219-4B2F-9F75-1EB51D084AB8}" srcOrd="0" destOrd="0" presId="urn:microsoft.com/office/officeart/2008/layout/HorizontalMultiLevelHierarchy"/>
    <dgm:cxn modelId="{5CF85D9A-CCC3-49D1-83E3-8E7FEFAA2454}" type="presOf" srcId="{702DD6CA-80D6-4421-AAEE-8035146373D4}" destId="{0B93BAE0-4D97-4B26-A38D-992DA66C1EE7}" srcOrd="0" destOrd="0" presId="urn:microsoft.com/office/officeart/2008/layout/HorizontalMultiLevelHierarchy"/>
    <dgm:cxn modelId="{9E82849B-9A86-4011-AABF-A64979E27F56}" type="presOf" srcId="{15DB3CA2-814A-4F6C-81BE-CDA2B99BBBB6}" destId="{CA3D07A2-33FC-4B86-AE74-63AD9F4D8D83}" srcOrd="0" destOrd="0" presId="urn:microsoft.com/office/officeart/2008/layout/HorizontalMultiLevelHierarchy"/>
    <dgm:cxn modelId="{CDF7589C-4DAB-4A79-A67D-A42DEB274D8B}" type="presOf" srcId="{5DD2F86F-020A-438F-83A9-981F6847D26B}" destId="{757DF417-4E1E-40B3-B60A-5B8D5AC76D4E}" srcOrd="1" destOrd="0" presId="urn:microsoft.com/office/officeart/2008/layout/HorizontalMultiLevelHierarchy"/>
    <dgm:cxn modelId="{5FA21B9F-6001-4883-B50E-0E0666489BCF}" type="presOf" srcId="{702DD6CA-80D6-4421-AAEE-8035146373D4}" destId="{53FB96A7-DE32-4F3E-A260-C3781CD40903}" srcOrd="1" destOrd="0" presId="urn:microsoft.com/office/officeart/2008/layout/HorizontalMultiLevelHierarchy"/>
    <dgm:cxn modelId="{EAE7B69F-6556-408A-BC50-2D6642A916CF}" type="presOf" srcId="{FB09A5FE-6E43-45B5-BF6A-A7B60E5CE190}" destId="{A3413D04-1375-4BD1-9B65-D402AD1D3604}" srcOrd="1" destOrd="0" presId="urn:microsoft.com/office/officeart/2008/layout/HorizontalMultiLevelHierarchy"/>
    <dgm:cxn modelId="{0B0433B1-C73F-4C53-BC88-39F223A1FD1B}" type="presOf" srcId="{94A75221-7BCA-47EA-AFE9-775CB93398A6}" destId="{B0CDF8A8-D1CD-4C67-9928-FC6D4344A0A1}" srcOrd="0" destOrd="0" presId="urn:microsoft.com/office/officeart/2008/layout/HorizontalMultiLevelHierarchy"/>
    <dgm:cxn modelId="{3833D4B3-FE1D-4D7A-9CE6-9CE130BC0BEC}" type="presOf" srcId="{A238E307-324B-416F-B8A9-E8738D34BCAA}" destId="{DE012E9F-AD89-432A-9A41-E7F9905EC82F}" srcOrd="0" destOrd="0" presId="urn:microsoft.com/office/officeart/2008/layout/HorizontalMultiLevelHierarchy"/>
    <dgm:cxn modelId="{CAC7E1CD-646A-4897-884E-3796E3D786C7}" type="presOf" srcId="{9B4D5A1B-2B89-456A-BA00-B99418AD36EC}" destId="{83A3787D-6394-4848-9A89-14F726DBCACB}" srcOrd="0" destOrd="0" presId="urn:microsoft.com/office/officeart/2008/layout/HorizontalMultiLevelHierarchy"/>
    <dgm:cxn modelId="{9CE976D1-129D-45F2-9316-158FA908F3F7}" type="presOf" srcId="{5DD2F86F-020A-438F-83A9-981F6847D26B}" destId="{DC73380F-1D3E-4A02-BF1B-86C8F46998D0}" srcOrd="0" destOrd="0" presId="urn:microsoft.com/office/officeart/2008/layout/HorizontalMultiLevelHierarchy"/>
    <dgm:cxn modelId="{E5EE30D9-4B44-4F60-A7FF-67B6239B76D8}" type="presOf" srcId="{4EA2C05D-F1B1-4A1B-9E32-088BF2E7DD46}" destId="{5BF86018-75F2-4758-BBDB-18F78195C13F}" srcOrd="0" destOrd="0" presId="urn:microsoft.com/office/officeart/2008/layout/HorizontalMultiLevelHierarchy"/>
    <dgm:cxn modelId="{42D08DDF-724C-4C36-BDD2-1A058FF07865}" srcId="{596AC4D9-CFD5-4625-A17F-2B904923199A}" destId="{15DB3CA2-814A-4F6C-81BE-CDA2B99BBBB6}" srcOrd="2" destOrd="0" parTransId="{A238E307-324B-416F-B8A9-E8738D34BCAA}" sibTransId="{8CA18093-C62C-4022-AE0F-FB07685BDCB3}"/>
    <dgm:cxn modelId="{8F5A23E0-FDA1-4F89-A7DE-1A9EDB1FA4B4}" srcId="{596AC4D9-CFD5-4625-A17F-2B904923199A}" destId="{95A81F4D-680C-4DCE-B782-1196482FCB1B}" srcOrd="8" destOrd="0" parTransId="{B81D07E3-BE64-4681-B9B9-FFAC6D707B60}" sibTransId="{7B2BF7A3-B235-4E0C-B190-8C0770EF376C}"/>
    <dgm:cxn modelId="{C19C55E0-EBA4-4A55-8402-469D8057228B}" type="presOf" srcId="{C1574ABE-A4B1-45EC-B147-73AC057E93C8}" destId="{C1719F02-445A-4688-B15A-D48B1AF9E898}" srcOrd="0" destOrd="0" presId="urn:microsoft.com/office/officeart/2008/layout/HorizontalMultiLevelHierarchy"/>
    <dgm:cxn modelId="{4F6B55E2-B494-422C-A667-6AD0CE709494}" type="presOf" srcId="{A09D6C4C-2B3B-426C-84D1-618C5507502F}" destId="{8146C3BB-53D5-4AD9-B1EB-E825651703E0}" srcOrd="1" destOrd="0" presId="urn:microsoft.com/office/officeart/2008/layout/HorizontalMultiLevelHierarchy"/>
    <dgm:cxn modelId="{0A74BCFD-BF75-441F-A0D0-628FB3ED3FBB}" type="presOf" srcId="{596AC4D9-CFD5-4625-A17F-2B904923199A}" destId="{EEEB420D-324C-4D36-9E90-5B5301BDA692}" srcOrd="0" destOrd="0" presId="urn:microsoft.com/office/officeart/2008/layout/HorizontalMultiLevelHierarchy"/>
    <dgm:cxn modelId="{1C7BD0FF-E4BF-4E76-B575-252559584DF3}" srcId="{596AC4D9-CFD5-4625-A17F-2B904923199A}" destId="{5038A034-7BEF-4634-8BBC-E501090DF491}" srcOrd="0" destOrd="0" parTransId="{FB09A5FE-6E43-45B5-BF6A-A7B60E5CE190}" sibTransId="{BE4B7F61-AC93-4814-BBC2-5B4272216C41}"/>
    <dgm:cxn modelId="{C59CBD16-3F57-403B-9A93-0BD3A0868E72}" type="presParOf" srcId="{B0CDF8A8-D1CD-4C67-9928-FC6D4344A0A1}" destId="{3E7AA6B1-2A37-445C-A9C6-F21EB061A79D}" srcOrd="0" destOrd="0" presId="urn:microsoft.com/office/officeart/2008/layout/HorizontalMultiLevelHierarchy"/>
    <dgm:cxn modelId="{68C07A78-4723-4BE4-8A77-4ADD7C1F1DEC}" type="presParOf" srcId="{3E7AA6B1-2A37-445C-A9C6-F21EB061A79D}" destId="{EEEB420D-324C-4D36-9E90-5B5301BDA692}" srcOrd="0" destOrd="0" presId="urn:microsoft.com/office/officeart/2008/layout/HorizontalMultiLevelHierarchy"/>
    <dgm:cxn modelId="{1A7F69EE-C678-4A9F-A2E8-8629B5CFBA1B}" type="presParOf" srcId="{3E7AA6B1-2A37-445C-A9C6-F21EB061A79D}" destId="{891F68C4-9FCD-432A-A5AE-16E0C8AF59D4}" srcOrd="1" destOrd="0" presId="urn:microsoft.com/office/officeart/2008/layout/HorizontalMultiLevelHierarchy"/>
    <dgm:cxn modelId="{6E434A47-1F33-4B2B-BF06-C521D569BE6D}" type="presParOf" srcId="{891F68C4-9FCD-432A-A5AE-16E0C8AF59D4}" destId="{6AF679B2-DBC2-4EAD-82CD-8CB464A8CBD1}" srcOrd="0" destOrd="0" presId="urn:microsoft.com/office/officeart/2008/layout/HorizontalMultiLevelHierarchy"/>
    <dgm:cxn modelId="{E24CEB25-CC28-4A1A-961D-2B51908E5C96}" type="presParOf" srcId="{6AF679B2-DBC2-4EAD-82CD-8CB464A8CBD1}" destId="{A3413D04-1375-4BD1-9B65-D402AD1D3604}" srcOrd="0" destOrd="0" presId="urn:microsoft.com/office/officeart/2008/layout/HorizontalMultiLevelHierarchy"/>
    <dgm:cxn modelId="{8258469B-7558-448A-ADAD-16B7BB74668E}" type="presParOf" srcId="{891F68C4-9FCD-432A-A5AE-16E0C8AF59D4}" destId="{A60877D4-6B05-4180-998C-722443CC847D}" srcOrd="1" destOrd="0" presId="urn:microsoft.com/office/officeart/2008/layout/HorizontalMultiLevelHierarchy"/>
    <dgm:cxn modelId="{AB2DE840-A466-41A7-8AAE-09F2598CA582}" type="presParOf" srcId="{A60877D4-6B05-4180-998C-722443CC847D}" destId="{98F4092E-EA54-465B-AD3C-2526654364C2}" srcOrd="0" destOrd="0" presId="urn:microsoft.com/office/officeart/2008/layout/HorizontalMultiLevelHierarchy"/>
    <dgm:cxn modelId="{2A95481C-C521-4C87-AF31-6363DC585F18}" type="presParOf" srcId="{A60877D4-6B05-4180-998C-722443CC847D}" destId="{CD296839-30AC-452A-B8F3-AE5701BB08EC}" srcOrd="1" destOrd="0" presId="urn:microsoft.com/office/officeart/2008/layout/HorizontalMultiLevelHierarchy"/>
    <dgm:cxn modelId="{F6DB6F72-4847-47AF-9CD2-3AB1B82AFE89}" type="presParOf" srcId="{891F68C4-9FCD-432A-A5AE-16E0C8AF59D4}" destId="{0B93BAE0-4D97-4B26-A38D-992DA66C1EE7}" srcOrd="2" destOrd="0" presId="urn:microsoft.com/office/officeart/2008/layout/HorizontalMultiLevelHierarchy"/>
    <dgm:cxn modelId="{7CAE0D01-4208-48DC-9318-F218443304EE}" type="presParOf" srcId="{0B93BAE0-4D97-4B26-A38D-992DA66C1EE7}" destId="{53FB96A7-DE32-4F3E-A260-C3781CD40903}" srcOrd="0" destOrd="0" presId="urn:microsoft.com/office/officeart/2008/layout/HorizontalMultiLevelHierarchy"/>
    <dgm:cxn modelId="{172D46EF-271C-4963-B722-C2633CFFAC92}" type="presParOf" srcId="{891F68C4-9FCD-432A-A5AE-16E0C8AF59D4}" destId="{4C8B13AF-80E1-430B-B188-D7E3073A88A0}" srcOrd="3" destOrd="0" presId="urn:microsoft.com/office/officeart/2008/layout/HorizontalMultiLevelHierarchy"/>
    <dgm:cxn modelId="{9F3F5AFC-44EA-49C4-856F-408CBE46F62F}" type="presParOf" srcId="{4C8B13AF-80E1-430B-B188-D7E3073A88A0}" destId="{C1719F02-445A-4688-B15A-D48B1AF9E898}" srcOrd="0" destOrd="0" presId="urn:microsoft.com/office/officeart/2008/layout/HorizontalMultiLevelHierarchy"/>
    <dgm:cxn modelId="{24BDD52F-7532-45E9-8214-DFC030B54B7B}" type="presParOf" srcId="{4C8B13AF-80E1-430B-B188-D7E3073A88A0}" destId="{8CEFE043-3D47-43F5-ACC8-E4BD723108DB}" srcOrd="1" destOrd="0" presId="urn:microsoft.com/office/officeart/2008/layout/HorizontalMultiLevelHierarchy"/>
    <dgm:cxn modelId="{B10697A9-1842-44EF-8C15-4D2B19103B38}" type="presParOf" srcId="{891F68C4-9FCD-432A-A5AE-16E0C8AF59D4}" destId="{DE012E9F-AD89-432A-9A41-E7F9905EC82F}" srcOrd="4" destOrd="0" presId="urn:microsoft.com/office/officeart/2008/layout/HorizontalMultiLevelHierarchy"/>
    <dgm:cxn modelId="{DE6CE4AB-6D16-4B02-9B96-7E0A5C539B1D}" type="presParOf" srcId="{DE012E9F-AD89-432A-9A41-E7F9905EC82F}" destId="{4F2D5D87-C7C5-4B22-BA36-F11B8323370F}" srcOrd="0" destOrd="0" presId="urn:microsoft.com/office/officeart/2008/layout/HorizontalMultiLevelHierarchy"/>
    <dgm:cxn modelId="{ABD88B4B-F72D-4368-811D-3223EC39F018}" type="presParOf" srcId="{891F68C4-9FCD-432A-A5AE-16E0C8AF59D4}" destId="{B4B0C967-53F8-4213-A7D0-B0CC2CC42828}" srcOrd="5" destOrd="0" presId="urn:microsoft.com/office/officeart/2008/layout/HorizontalMultiLevelHierarchy"/>
    <dgm:cxn modelId="{8D4D6670-A721-4DE8-97A0-758BE2E0F4CE}" type="presParOf" srcId="{B4B0C967-53F8-4213-A7D0-B0CC2CC42828}" destId="{CA3D07A2-33FC-4B86-AE74-63AD9F4D8D83}" srcOrd="0" destOrd="0" presId="urn:microsoft.com/office/officeart/2008/layout/HorizontalMultiLevelHierarchy"/>
    <dgm:cxn modelId="{755EA5AF-13B7-4251-A8DD-AF36383FA5C0}" type="presParOf" srcId="{B4B0C967-53F8-4213-A7D0-B0CC2CC42828}" destId="{9D59448B-8C4E-4C6A-9F1A-B0B127A1464B}" srcOrd="1" destOrd="0" presId="urn:microsoft.com/office/officeart/2008/layout/HorizontalMultiLevelHierarchy"/>
    <dgm:cxn modelId="{65215F6C-25CD-4DB8-B56C-011A72A295AC}" type="presParOf" srcId="{891F68C4-9FCD-432A-A5AE-16E0C8AF59D4}" destId="{DC73380F-1D3E-4A02-BF1B-86C8F46998D0}" srcOrd="6" destOrd="0" presId="urn:microsoft.com/office/officeart/2008/layout/HorizontalMultiLevelHierarchy"/>
    <dgm:cxn modelId="{92CDCEA1-318D-480E-9552-16FDE301F6B9}" type="presParOf" srcId="{DC73380F-1D3E-4A02-BF1B-86C8F46998D0}" destId="{757DF417-4E1E-40B3-B60A-5B8D5AC76D4E}" srcOrd="0" destOrd="0" presId="urn:microsoft.com/office/officeart/2008/layout/HorizontalMultiLevelHierarchy"/>
    <dgm:cxn modelId="{4EE2CDB9-11AA-4575-BC0F-914772208CBD}" type="presParOf" srcId="{891F68C4-9FCD-432A-A5AE-16E0C8AF59D4}" destId="{A8A662DB-843A-4EEC-9A3F-16DEB07BD73F}" srcOrd="7" destOrd="0" presId="urn:microsoft.com/office/officeart/2008/layout/HorizontalMultiLevelHierarchy"/>
    <dgm:cxn modelId="{705BD94A-DAC0-4B14-9700-216C9C1C6571}" type="presParOf" srcId="{A8A662DB-843A-4EEC-9A3F-16DEB07BD73F}" destId="{9FCF6D55-D6AC-4E0D-8C00-702CE67488C2}" srcOrd="0" destOrd="0" presId="urn:microsoft.com/office/officeart/2008/layout/HorizontalMultiLevelHierarchy"/>
    <dgm:cxn modelId="{25B57008-5653-44A4-9DF5-A7D18DE8DB3C}" type="presParOf" srcId="{A8A662DB-843A-4EEC-9A3F-16DEB07BD73F}" destId="{ED9E56CA-CCBD-459A-BB31-5D90BF642D15}" srcOrd="1" destOrd="0" presId="urn:microsoft.com/office/officeart/2008/layout/HorizontalMultiLevelHierarchy"/>
    <dgm:cxn modelId="{2913833E-2FA7-415B-BDE4-6DFEB8374DEE}" type="presParOf" srcId="{891F68C4-9FCD-432A-A5AE-16E0C8AF59D4}" destId="{83A3787D-6394-4848-9A89-14F726DBCACB}" srcOrd="8" destOrd="0" presId="urn:microsoft.com/office/officeart/2008/layout/HorizontalMultiLevelHierarchy"/>
    <dgm:cxn modelId="{56F483F8-DABC-4532-9C77-0F6F508BCFDA}" type="presParOf" srcId="{83A3787D-6394-4848-9A89-14F726DBCACB}" destId="{F7707047-A06B-4555-B784-814F99DEC794}" srcOrd="0" destOrd="0" presId="urn:microsoft.com/office/officeart/2008/layout/HorizontalMultiLevelHierarchy"/>
    <dgm:cxn modelId="{8B946D29-310B-43AC-BD81-0F46EFE2B4BE}" type="presParOf" srcId="{891F68C4-9FCD-432A-A5AE-16E0C8AF59D4}" destId="{793C4294-8019-48D4-B016-2D7ACE90B6E2}" srcOrd="9" destOrd="0" presId="urn:microsoft.com/office/officeart/2008/layout/HorizontalMultiLevelHierarchy"/>
    <dgm:cxn modelId="{4E3A03E8-A492-4628-BCD1-C8E21AF82E0C}" type="presParOf" srcId="{793C4294-8019-48D4-B016-2D7ACE90B6E2}" destId="{697BA4BC-E332-4B46-AC06-C38DF460F354}" srcOrd="0" destOrd="0" presId="urn:microsoft.com/office/officeart/2008/layout/HorizontalMultiLevelHierarchy"/>
    <dgm:cxn modelId="{D721545B-BF87-494F-83FA-02F8CF70F4FB}" type="presParOf" srcId="{793C4294-8019-48D4-B016-2D7ACE90B6E2}" destId="{BEDAF4FE-2DFE-447B-8E83-05235D9A4653}" srcOrd="1" destOrd="0" presId="urn:microsoft.com/office/officeart/2008/layout/HorizontalMultiLevelHierarchy"/>
    <dgm:cxn modelId="{95A13AC2-A68E-4465-8B17-3C0112832EAA}" type="presParOf" srcId="{891F68C4-9FCD-432A-A5AE-16E0C8AF59D4}" destId="{18AF9CE4-8B98-487E-9016-D74DA0EADAFB}" srcOrd="10" destOrd="0" presId="urn:microsoft.com/office/officeart/2008/layout/HorizontalMultiLevelHierarchy"/>
    <dgm:cxn modelId="{CB43CC32-4210-41FE-B3EC-EF2B61F351BC}" type="presParOf" srcId="{18AF9CE4-8B98-487E-9016-D74DA0EADAFB}" destId="{8146C3BB-53D5-4AD9-B1EB-E825651703E0}" srcOrd="0" destOrd="0" presId="urn:microsoft.com/office/officeart/2008/layout/HorizontalMultiLevelHierarchy"/>
    <dgm:cxn modelId="{69214111-2957-46A4-A184-5B654E8A7F8F}" type="presParOf" srcId="{891F68C4-9FCD-432A-A5AE-16E0C8AF59D4}" destId="{7E8E4AA8-5F60-4F65-A484-D5584D43984B}" srcOrd="11" destOrd="0" presId="urn:microsoft.com/office/officeart/2008/layout/HorizontalMultiLevelHierarchy"/>
    <dgm:cxn modelId="{5EEA606E-EF9B-47A4-B847-C099948A844E}" type="presParOf" srcId="{7E8E4AA8-5F60-4F65-A484-D5584D43984B}" destId="{5BF86018-75F2-4758-BBDB-18F78195C13F}" srcOrd="0" destOrd="0" presId="urn:microsoft.com/office/officeart/2008/layout/HorizontalMultiLevelHierarchy"/>
    <dgm:cxn modelId="{AF3A8131-A348-45C2-AF28-157E33F84D7D}" type="presParOf" srcId="{7E8E4AA8-5F60-4F65-A484-D5584D43984B}" destId="{30E32F65-CA35-45A2-B6A5-3D5EE0BFA419}" srcOrd="1" destOrd="0" presId="urn:microsoft.com/office/officeart/2008/layout/HorizontalMultiLevelHierarchy"/>
    <dgm:cxn modelId="{3EDC8467-AF82-44FF-90E5-2448D1163CA3}" type="presParOf" srcId="{891F68C4-9FCD-432A-A5AE-16E0C8AF59D4}" destId="{9E4336AB-DBA6-46D5-9305-0F12757E8C3C}" srcOrd="12" destOrd="0" presId="urn:microsoft.com/office/officeart/2008/layout/HorizontalMultiLevelHierarchy"/>
    <dgm:cxn modelId="{CF76CAB5-1C62-4D5A-8A9A-488F6F41CB2F}" type="presParOf" srcId="{9E4336AB-DBA6-46D5-9305-0F12757E8C3C}" destId="{C2F814A2-C960-49AD-B0B9-EA0CF5DC81D2}" srcOrd="0" destOrd="0" presId="urn:microsoft.com/office/officeart/2008/layout/HorizontalMultiLevelHierarchy"/>
    <dgm:cxn modelId="{1A6A8522-1510-49E5-91CC-8E5EBB347D96}" type="presParOf" srcId="{891F68C4-9FCD-432A-A5AE-16E0C8AF59D4}" destId="{183DECAA-4E67-4B57-828A-7A98497E59EA}" srcOrd="13" destOrd="0" presId="urn:microsoft.com/office/officeart/2008/layout/HorizontalMultiLevelHierarchy"/>
    <dgm:cxn modelId="{04CC930A-6FC6-4387-9863-18F2E9BC249C}" type="presParOf" srcId="{183DECAA-4E67-4B57-828A-7A98497E59EA}" destId="{D8B037B6-22C1-48AB-8088-382F03B0B8A9}" srcOrd="0" destOrd="0" presId="urn:microsoft.com/office/officeart/2008/layout/HorizontalMultiLevelHierarchy"/>
    <dgm:cxn modelId="{48EA0F36-B723-43BA-BE91-C150565D604F}" type="presParOf" srcId="{183DECAA-4E67-4B57-828A-7A98497E59EA}" destId="{F79E34D5-60A0-47D2-9212-0958DDB2493B}" srcOrd="1" destOrd="0" presId="urn:microsoft.com/office/officeart/2008/layout/HorizontalMultiLevelHierarchy"/>
    <dgm:cxn modelId="{943D9298-FA12-4190-96D9-6D8B39FAEE02}" type="presParOf" srcId="{891F68C4-9FCD-432A-A5AE-16E0C8AF59D4}" destId="{DD947EA0-CC5D-4AA9-810B-979938627E36}" srcOrd="14" destOrd="0" presId="urn:microsoft.com/office/officeart/2008/layout/HorizontalMultiLevelHierarchy"/>
    <dgm:cxn modelId="{6F22DC45-9011-4BE7-817D-B3264702D0B3}" type="presParOf" srcId="{DD947EA0-CC5D-4AA9-810B-979938627E36}" destId="{9444D86B-59F1-46F6-9C71-62ECD54250E2}" srcOrd="0" destOrd="0" presId="urn:microsoft.com/office/officeart/2008/layout/HorizontalMultiLevelHierarchy"/>
    <dgm:cxn modelId="{40F00C9E-6DF3-4580-8408-B46207591376}" type="presParOf" srcId="{891F68C4-9FCD-432A-A5AE-16E0C8AF59D4}" destId="{251AC014-0DC9-423B-A280-D770EB8248C9}" srcOrd="15" destOrd="0" presId="urn:microsoft.com/office/officeart/2008/layout/HorizontalMultiLevelHierarchy"/>
    <dgm:cxn modelId="{622098CE-C596-4DE4-BCBA-044F37C99A8B}" type="presParOf" srcId="{251AC014-0DC9-423B-A280-D770EB8248C9}" destId="{0214F9E6-F200-4062-A721-C0929CABC542}" srcOrd="0" destOrd="0" presId="urn:microsoft.com/office/officeart/2008/layout/HorizontalMultiLevelHierarchy"/>
    <dgm:cxn modelId="{29FDEBAB-AFFB-4E18-8F98-6BA06E12B229}" type="presParOf" srcId="{251AC014-0DC9-423B-A280-D770EB8248C9}" destId="{FCC317BC-DABD-4AEC-BD15-AA804D539A03}" srcOrd="1" destOrd="0" presId="urn:microsoft.com/office/officeart/2008/layout/HorizontalMultiLevelHierarchy"/>
    <dgm:cxn modelId="{F82F10E8-F669-4E2C-AA62-3B07C4DDA412}" type="presParOf" srcId="{891F68C4-9FCD-432A-A5AE-16E0C8AF59D4}" destId="{2951F711-9219-4B2F-9F75-1EB51D084AB8}" srcOrd="16" destOrd="0" presId="urn:microsoft.com/office/officeart/2008/layout/HorizontalMultiLevelHierarchy"/>
    <dgm:cxn modelId="{E7D67BE6-14DF-4F0D-8330-2A468EDCB397}" type="presParOf" srcId="{2951F711-9219-4B2F-9F75-1EB51D084AB8}" destId="{FCE76A0D-CD29-4B8C-9151-843497992E71}" srcOrd="0" destOrd="0" presId="urn:microsoft.com/office/officeart/2008/layout/HorizontalMultiLevelHierarchy"/>
    <dgm:cxn modelId="{C6CB770E-F00F-4859-9E22-24E5B9100695}" type="presParOf" srcId="{891F68C4-9FCD-432A-A5AE-16E0C8AF59D4}" destId="{D58C68C4-E07A-4657-8B23-FA10857B5FA0}" srcOrd="17" destOrd="0" presId="urn:microsoft.com/office/officeart/2008/layout/HorizontalMultiLevelHierarchy"/>
    <dgm:cxn modelId="{56078885-1578-4F18-B2FD-491F07C34A29}" type="presParOf" srcId="{D58C68C4-E07A-4657-8B23-FA10857B5FA0}" destId="{7635140E-973D-49B8-9DA0-AC1D559E2FE4}" srcOrd="0" destOrd="0" presId="urn:microsoft.com/office/officeart/2008/layout/HorizontalMultiLevelHierarchy"/>
    <dgm:cxn modelId="{AF489E8C-271B-45B0-8783-E58E7938F882}" type="presParOf" srcId="{D58C68C4-E07A-4657-8B23-FA10857B5FA0}" destId="{19B469AF-CE29-41F1-B728-921CB5F483C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A9E67B-37DC-4889-AEAD-3A4E3C36B0FC}" type="doc">
      <dgm:prSet loTypeId="urn:microsoft.com/office/officeart/2005/8/layout/hierarchy3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B645601F-2A02-428B-A179-2E85C7A869EA}">
      <dgm:prSet phldrT="[Текст]" custT="1"/>
      <dgm:spPr/>
      <dgm:t>
        <a:bodyPr/>
        <a:lstStyle/>
        <a:p>
          <a:r>
            <a:rPr lang="ru-RU" sz="30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Объекты экономической безопасности </a:t>
          </a:r>
          <a:br>
            <a:rPr lang="ru-RU" sz="30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30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уровне хозяйствующего субъекта</a:t>
          </a:r>
        </a:p>
      </dgm:t>
    </dgm:pt>
    <dgm:pt modelId="{000620E3-099B-470E-A0DE-E310DA1B29CA}" type="parTrans" cxnId="{E8CD72AF-46BC-46BB-9372-D56695B50994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F91889-0383-4A56-9028-AEEE4D65BCF8}" type="sibTrans" cxnId="{E8CD72AF-46BC-46BB-9372-D56695B50994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AF1837-B7FD-4FE2-9529-E4D2EB54C4EE}">
      <dgm:prSet phldrT="[Текст]" custT="1"/>
      <dgm:spPr/>
      <dgm:t>
        <a:bodyPr/>
        <a:lstStyle/>
        <a:p>
          <a:pPr algn="l"/>
          <a:r>
            <a:rPr lang="ru-RU" sz="2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природные ресурсы </a:t>
          </a:r>
        </a:p>
      </dgm:t>
    </dgm:pt>
    <dgm:pt modelId="{CCA91E8A-90BC-414D-B979-2CE62F1C8ED8}" type="parTrans" cxnId="{810FEB87-F74C-42C3-B7E2-5227557D1B96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B1C25A-7A8F-4F07-A141-866E60237301}" type="sibTrans" cxnId="{810FEB87-F74C-42C3-B7E2-5227557D1B96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6F5D9B-E02D-4C36-94BF-B4B1F73A3444}">
      <dgm:prSet phldrT="[Текст]" custT="1"/>
      <dgm:spPr>
        <a:solidFill>
          <a:srgbClr val="000000">
            <a:alpha val="90000"/>
            <a:tint val="4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000000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17145" tIns="11430" rIns="17145" bIns="11430" numCol="1" spcCol="1270" anchor="ctr" anchorCtr="0"/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ресурсы организации (информационные, финансовые, материальные, интеллектуальные)</a:t>
          </a:r>
        </a:p>
      </dgm:t>
    </dgm:pt>
    <dgm:pt modelId="{33B4608C-9B3E-4D15-B882-0936AA1740AE}" type="parTrans" cxnId="{EE52983D-9994-423D-971E-05E35244A289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5D7DA3-5E45-459D-B462-0B7FF7E18419}" type="sibTrans" cxnId="{EE52983D-9994-423D-971E-05E35244A289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B6D172-41B7-4174-940E-3FE521BD8861}">
      <dgm:prSet phldrT="[Текст]" custT="1"/>
      <dgm:spPr>
        <a:solidFill>
          <a:srgbClr val="000000">
            <a:alpha val="90000"/>
            <a:tint val="4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000000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17145" tIns="11430" rIns="17145" bIns="11430" numCol="1" spcCol="1270" anchor="ctr" anchorCtr="0"/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технологии</a:t>
          </a:r>
        </a:p>
      </dgm:t>
    </dgm:pt>
    <dgm:pt modelId="{868C1062-9A95-4E06-A602-594411A0DCEF}" type="parTrans" cxnId="{FFB617E3-17E9-4496-928A-662B42C2098F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71EDF2-E5DA-4A79-BB6D-D89439FB7ED3}" type="sibTrans" cxnId="{FFB617E3-17E9-4496-928A-662B42C2098F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6371A0-3ECA-4F2D-B936-D899DFB83D54}">
      <dgm:prSet custT="1"/>
      <dgm:spPr/>
      <dgm:t>
        <a:bodyPr/>
        <a:lstStyle/>
        <a:p>
          <a:pPr algn="l"/>
          <a:r>
            <a:rPr lang="ru-RU" sz="2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различные виды деятельности (производственная, коммерческая, снабженческая, управленческая)</a:t>
          </a:r>
        </a:p>
      </dgm:t>
    </dgm:pt>
    <dgm:pt modelId="{DD0958A1-AE30-407B-8300-F0C9E59E2A6E}" type="parTrans" cxnId="{CFD2ACB4-3370-427F-B1E4-5792A43C11B4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8709A6-85C8-42D5-A385-E0D3E10DF709}" type="sibTrans" cxnId="{CFD2ACB4-3370-427F-B1E4-5792A43C11B4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A1DF82-4D89-4FC0-A68D-2D8741688994}">
      <dgm:prSet custT="1"/>
      <dgm:spPr/>
      <dgm:t>
        <a:bodyPr/>
        <a:lstStyle/>
        <a:p>
          <a:pPr algn="l"/>
          <a:r>
            <a:rPr lang="ru-RU" sz="2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сотрудники организации</a:t>
          </a:r>
        </a:p>
      </dgm:t>
    </dgm:pt>
    <dgm:pt modelId="{D5DC3EFB-9454-4291-B6FD-54A7C835FA07}" type="parTrans" cxnId="{CB3BCD60-B450-4BB5-B01F-F2C90FC3DC03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25D5A7-6AA4-4F93-99D8-35445BDFFAA4}" type="sibTrans" cxnId="{CB3BCD60-B450-4BB5-B01F-F2C90FC3DC03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88D61D-B8FB-4E50-99B3-FEA1B4DE86C0}" type="pres">
      <dgm:prSet presAssocID="{77A9E67B-37DC-4889-AEAD-3A4E3C36B0F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1F6F019-ADE2-43A9-BE0C-C815C3015F37}" type="pres">
      <dgm:prSet presAssocID="{B645601F-2A02-428B-A179-2E85C7A869EA}" presName="root" presStyleCnt="0"/>
      <dgm:spPr/>
    </dgm:pt>
    <dgm:pt modelId="{4B28583F-4DC7-46BF-89EF-12D809A2B9A5}" type="pres">
      <dgm:prSet presAssocID="{B645601F-2A02-428B-A179-2E85C7A869EA}" presName="rootComposite" presStyleCnt="0"/>
      <dgm:spPr/>
    </dgm:pt>
    <dgm:pt modelId="{E9DCE5D0-F02A-4D8D-A02C-CE66CAFEDE7A}" type="pres">
      <dgm:prSet presAssocID="{B645601F-2A02-428B-A179-2E85C7A869EA}" presName="rootText" presStyleLbl="node1" presStyleIdx="0" presStyleCnt="1" custScaleX="414633"/>
      <dgm:spPr/>
    </dgm:pt>
    <dgm:pt modelId="{443F93D9-5196-4BFF-8B8A-1F9308DE8B15}" type="pres">
      <dgm:prSet presAssocID="{B645601F-2A02-428B-A179-2E85C7A869EA}" presName="rootConnector" presStyleLbl="node1" presStyleIdx="0" presStyleCnt="1"/>
      <dgm:spPr/>
    </dgm:pt>
    <dgm:pt modelId="{FBB47B28-8C39-4156-8AFA-703D4C622AE9}" type="pres">
      <dgm:prSet presAssocID="{B645601F-2A02-428B-A179-2E85C7A869EA}" presName="childShape" presStyleCnt="0"/>
      <dgm:spPr/>
    </dgm:pt>
    <dgm:pt modelId="{80F81746-3A86-4733-B1B5-EDF74B921CC4}" type="pres">
      <dgm:prSet presAssocID="{CCA91E8A-90BC-414D-B979-2CE62F1C8ED8}" presName="Name13" presStyleLbl="parChTrans1D2" presStyleIdx="0" presStyleCnt="5"/>
      <dgm:spPr/>
    </dgm:pt>
    <dgm:pt modelId="{5BE7F5B7-B92E-4448-B826-F00AA722E5DF}" type="pres">
      <dgm:prSet presAssocID="{ABAF1837-B7FD-4FE2-9529-E4D2EB54C4EE}" presName="childText" presStyleLbl="bgAcc1" presStyleIdx="0" presStyleCnt="5" custScaleX="507001">
        <dgm:presLayoutVars>
          <dgm:bulletEnabled val="1"/>
        </dgm:presLayoutVars>
      </dgm:prSet>
      <dgm:spPr/>
    </dgm:pt>
    <dgm:pt modelId="{AD38977C-5636-45DF-90DF-1DFF4983ECFC}" type="pres">
      <dgm:prSet presAssocID="{33B4608C-9B3E-4D15-B882-0936AA1740AE}" presName="Name13" presStyleLbl="parChTrans1D2" presStyleIdx="1" presStyleCnt="5"/>
      <dgm:spPr/>
    </dgm:pt>
    <dgm:pt modelId="{F8D99875-8472-4C50-A6B4-4BE79FCF7A23}" type="pres">
      <dgm:prSet presAssocID="{466F5D9B-E02D-4C36-94BF-B4B1F73A3444}" presName="childText" presStyleLbl="bgAcc1" presStyleIdx="1" presStyleCnt="5" custScaleX="507001">
        <dgm:presLayoutVars>
          <dgm:bulletEnabled val="1"/>
        </dgm:presLayoutVars>
      </dgm:prSet>
      <dgm:spPr>
        <a:xfrm>
          <a:off x="1282978" y="2209938"/>
          <a:ext cx="7170424" cy="883926"/>
        </a:xfrm>
        <a:prstGeom prst="roundRect">
          <a:avLst>
            <a:gd name="adj" fmla="val 10000"/>
          </a:avLst>
        </a:prstGeom>
      </dgm:spPr>
    </dgm:pt>
    <dgm:pt modelId="{34FD9F17-FB34-4292-93B7-EC463BCAEB97}" type="pres">
      <dgm:prSet presAssocID="{868C1062-9A95-4E06-A602-594411A0DCEF}" presName="Name13" presStyleLbl="parChTrans1D2" presStyleIdx="2" presStyleCnt="5"/>
      <dgm:spPr/>
    </dgm:pt>
    <dgm:pt modelId="{501DB5AD-1C05-40DE-8115-6ACE453BBD90}" type="pres">
      <dgm:prSet presAssocID="{ADB6D172-41B7-4174-940E-3FE521BD8861}" presName="childText" presStyleLbl="bgAcc1" presStyleIdx="2" presStyleCnt="5" custScaleX="505139">
        <dgm:presLayoutVars>
          <dgm:bulletEnabled val="1"/>
        </dgm:presLayoutVars>
      </dgm:prSet>
      <dgm:spPr>
        <a:xfrm>
          <a:off x="1282978" y="3314846"/>
          <a:ext cx="1414282" cy="883926"/>
        </a:xfrm>
        <a:prstGeom prst="roundRect">
          <a:avLst>
            <a:gd name="adj" fmla="val 10000"/>
          </a:avLst>
        </a:prstGeom>
      </dgm:spPr>
    </dgm:pt>
    <dgm:pt modelId="{0827DD71-00D0-41B3-8506-E12B5C54CD8D}" type="pres">
      <dgm:prSet presAssocID="{DD0958A1-AE30-407B-8300-F0C9E59E2A6E}" presName="Name13" presStyleLbl="parChTrans1D2" presStyleIdx="3" presStyleCnt="5"/>
      <dgm:spPr/>
    </dgm:pt>
    <dgm:pt modelId="{13FE1CD1-A6C5-4912-87A9-D468044F2588}" type="pres">
      <dgm:prSet presAssocID="{346371A0-3ECA-4F2D-B936-D899DFB83D54}" presName="childText" presStyleLbl="bgAcc1" presStyleIdx="3" presStyleCnt="5" custScaleX="507002">
        <dgm:presLayoutVars>
          <dgm:bulletEnabled val="1"/>
        </dgm:presLayoutVars>
      </dgm:prSet>
      <dgm:spPr/>
    </dgm:pt>
    <dgm:pt modelId="{C78481F7-3F72-4943-B587-8F4B098D027C}" type="pres">
      <dgm:prSet presAssocID="{D5DC3EFB-9454-4291-B6FD-54A7C835FA07}" presName="Name13" presStyleLbl="parChTrans1D2" presStyleIdx="4" presStyleCnt="5"/>
      <dgm:spPr/>
    </dgm:pt>
    <dgm:pt modelId="{A831B49F-EEEE-4DB9-9300-1651399B798E}" type="pres">
      <dgm:prSet presAssocID="{93A1DF82-4D89-4FC0-A68D-2D8741688994}" presName="childText" presStyleLbl="bgAcc1" presStyleIdx="4" presStyleCnt="5" custScaleX="507003">
        <dgm:presLayoutVars>
          <dgm:bulletEnabled val="1"/>
        </dgm:presLayoutVars>
      </dgm:prSet>
      <dgm:spPr/>
    </dgm:pt>
  </dgm:ptLst>
  <dgm:cxnLst>
    <dgm:cxn modelId="{21DB3602-2F1C-4B50-B141-6084710465AA}" type="presOf" srcId="{ABAF1837-B7FD-4FE2-9529-E4D2EB54C4EE}" destId="{5BE7F5B7-B92E-4448-B826-F00AA722E5DF}" srcOrd="0" destOrd="0" presId="urn:microsoft.com/office/officeart/2005/8/layout/hierarchy3"/>
    <dgm:cxn modelId="{13C56902-7F4A-40CE-98FD-39F8D70D915A}" type="presOf" srcId="{466F5D9B-E02D-4C36-94BF-B4B1F73A3444}" destId="{F8D99875-8472-4C50-A6B4-4BE79FCF7A23}" srcOrd="0" destOrd="0" presId="urn:microsoft.com/office/officeart/2005/8/layout/hierarchy3"/>
    <dgm:cxn modelId="{ABD8310C-5A13-4D76-9D83-611E41D52109}" type="presOf" srcId="{93A1DF82-4D89-4FC0-A68D-2D8741688994}" destId="{A831B49F-EEEE-4DB9-9300-1651399B798E}" srcOrd="0" destOrd="0" presId="urn:microsoft.com/office/officeart/2005/8/layout/hierarchy3"/>
    <dgm:cxn modelId="{98612D14-6DA0-4D81-BD31-04E6430A986B}" type="presOf" srcId="{DD0958A1-AE30-407B-8300-F0C9E59E2A6E}" destId="{0827DD71-00D0-41B3-8506-E12B5C54CD8D}" srcOrd="0" destOrd="0" presId="urn:microsoft.com/office/officeart/2005/8/layout/hierarchy3"/>
    <dgm:cxn modelId="{EE52983D-9994-423D-971E-05E35244A289}" srcId="{B645601F-2A02-428B-A179-2E85C7A869EA}" destId="{466F5D9B-E02D-4C36-94BF-B4B1F73A3444}" srcOrd="1" destOrd="0" parTransId="{33B4608C-9B3E-4D15-B882-0936AA1740AE}" sibTransId="{475D7DA3-5E45-459D-B462-0B7FF7E18419}"/>
    <dgm:cxn modelId="{735F8E5F-F998-4B1D-BE6B-3F02FFF4B100}" type="presOf" srcId="{B645601F-2A02-428B-A179-2E85C7A869EA}" destId="{E9DCE5D0-F02A-4D8D-A02C-CE66CAFEDE7A}" srcOrd="0" destOrd="0" presId="urn:microsoft.com/office/officeart/2005/8/layout/hierarchy3"/>
    <dgm:cxn modelId="{CB3BCD60-B450-4BB5-B01F-F2C90FC3DC03}" srcId="{B645601F-2A02-428B-A179-2E85C7A869EA}" destId="{93A1DF82-4D89-4FC0-A68D-2D8741688994}" srcOrd="4" destOrd="0" parTransId="{D5DC3EFB-9454-4291-B6FD-54A7C835FA07}" sibTransId="{1F25D5A7-6AA4-4F93-99D8-35445BDFFAA4}"/>
    <dgm:cxn modelId="{DCD41347-8F35-478E-B9D9-90CF0D6A1A41}" type="presOf" srcId="{868C1062-9A95-4E06-A602-594411A0DCEF}" destId="{34FD9F17-FB34-4292-93B7-EC463BCAEB97}" srcOrd="0" destOrd="0" presId="urn:microsoft.com/office/officeart/2005/8/layout/hierarchy3"/>
    <dgm:cxn modelId="{61D9C849-5E40-4188-A128-90E3D1B88873}" type="presOf" srcId="{D5DC3EFB-9454-4291-B6FD-54A7C835FA07}" destId="{C78481F7-3F72-4943-B587-8F4B098D027C}" srcOrd="0" destOrd="0" presId="urn:microsoft.com/office/officeart/2005/8/layout/hierarchy3"/>
    <dgm:cxn modelId="{4C7CC96A-5677-41E4-9D45-04E159F67A07}" type="presOf" srcId="{CCA91E8A-90BC-414D-B979-2CE62F1C8ED8}" destId="{80F81746-3A86-4733-B1B5-EDF74B921CC4}" srcOrd="0" destOrd="0" presId="urn:microsoft.com/office/officeart/2005/8/layout/hierarchy3"/>
    <dgm:cxn modelId="{810FEB87-F74C-42C3-B7E2-5227557D1B96}" srcId="{B645601F-2A02-428B-A179-2E85C7A869EA}" destId="{ABAF1837-B7FD-4FE2-9529-E4D2EB54C4EE}" srcOrd="0" destOrd="0" parTransId="{CCA91E8A-90BC-414D-B979-2CE62F1C8ED8}" sibTransId="{9FB1C25A-7A8F-4F07-A141-866E60237301}"/>
    <dgm:cxn modelId="{9D3D538D-1FFE-4264-9A7A-595CF1C57C2B}" type="presOf" srcId="{ADB6D172-41B7-4174-940E-3FE521BD8861}" destId="{501DB5AD-1C05-40DE-8115-6ACE453BBD90}" srcOrd="0" destOrd="0" presId="urn:microsoft.com/office/officeart/2005/8/layout/hierarchy3"/>
    <dgm:cxn modelId="{BF1116AB-5A4F-4244-89C9-59AF85D9F193}" type="presOf" srcId="{B645601F-2A02-428B-A179-2E85C7A869EA}" destId="{443F93D9-5196-4BFF-8B8A-1F9308DE8B15}" srcOrd="1" destOrd="0" presId="urn:microsoft.com/office/officeart/2005/8/layout/hierarchy3"/>
    <dgm:cxn modelId="{9BF89FAD-6FDC-4719-BA05-A94FDD0F0C93}" type="presOf" srcId="{346371A0-3ECA-4F2D-B936-D899DFB83D54}" destId="{13FE1CD1-A6C5-4912-87A9-D468044F2588}" srcOrd="0" destOrd="0" presId="urn:microsoft.com/office/officeart/2005/8/layout/hierarchy3"/>
    <dgm:cxn modelId="{E8CD72AF-46BC-46BB-9372-D56695B50994}" srcId="{77A9E67B-37DC-4889-AEAD-3A4E3C36B0FC}" destId="{B645601F-2A02-428B-A179-2E85C7A869EA}" srcOrd="0" destOrd="0" parTransId="{000620E3-099B-470E-A0DE-E310DA1B29CA}" sibTransId="{70F91889-0383-4A56-9028-AEEE4D65BCF8}"/>
    <dgm:cxn modelId="{CFD2ACB4-3370-427F-B1E4-5792A43C11B4}" srcId="{B645601F-2A02-428B-A179-2E85C7A869EA}" destId="{346371A0-3ECA-4F2D-B936-D899DFB83D54}" srcOrd="3" destOrd="0" parTransId="{DD0958A1-AE30-407B-8300-F0C9E59E2A6E}" sibTransId="{F68709A6-85C8-42D5-A385-E0D3E10DF709}"/>
    <dgm:cxn modelId="{FFB617E3-17E9-4496-928A-662B42C2098F}" srcId="{B645601F-2A02-428B-A179-2E85C7A869EA}" destId="{ADB6D172-41B7-4174-940E-3FE521BD8861}" srcOrd="2" destOrd="0" parTransId="{868C1062-9A95-4E06-A602-594411A0DCEF}" sibTransId="{0E71EDF2-E5DA-4A79-BB6D-D89439FB7ED3}"/>
    <dgm:cxn modelId="{ECF3B4F6-B006-4FD8-8A68-B5C384B5D468}" type="presOf" srcId="{77A9E67B-37DC-4889-AEAD-3A4E3C36B0FC}" destId="{0288D61D-B8FB-4E50-99B3-FEA1B4DE86C0}" srcOrd="0" destOrd="0" presId="urn:microsoft.com/office/officeart/2005/8/layout/hierarchy3"/>
    <dgm:cxn modelId="{762FF4F6-4171-48DB-83FC-7B43882BD30C}" type="presOf" srcId="{33B4608C-9B3E-4D15-B882-0936AA1740AE}" destId="{AD38977C-5636-45DF-90DF-1DFF4983ECFC}" srcOrd="0" destOrd="0" presId="urn:microsoft.com/office/officeart/2005/8/layout/hierarchy3"/>
    <dgm:cxn modelId="{3D318D3A-3278-4995-AEE8-0F93CBC0564D}" type="presParOf" srcId="{0288D61D-B8FB-4E50-99B3-FEA1B4DE86C0}" destId="{81F6F019-ADE2-43A9-BE0C-C815C3015F37}" srcOrd="0" destOrd="0" presId="urn:microsoft.com/office/officeart/2005/8/layout/hierarchy3"/>
    <dgm:cxn modelId="{C6FDAA5C-9EAE-4747-BDED-54B7DC284A68}" type="presParOf" srcId="{81F6F019-ADE2-43A9-BE0C-C815C3015F37}" destId="{4B28583F-4DC7-46BF-89EF-12D809A2B9A5}" srcOrd="0" destOrd="0" presId="urn:microsoft.com/office/officeart/2005/8/layout/hierarchy3"/>
    <dgm:cxn modelId="{D14AD5FF-D16C-4047-8012-20B6E32874BC}" type="presParOf" srcId="{4B28583F-4DC7-46BF-89EF-12D809A2B9A5}" destId="{E9DCE5D0-F02A-4D8D-A02C-CE66CAFEDE7A}" srcOrd="0" destOrd="0" presId="urn:microsoft.com/office/officeart/2005/8/layout/hierarchy3"/>
    <dgm:cxn modelId="{3F6F142C-68C6-4E6C-A069-D4AB89C236B4}" type="presParOf" srcId="{4B28583F-4DC7-46BF-89EF-12D809A2B9A5}" destId="{443F93D9-5196-4BFF-8B8A-1F9308DE8B15}" srcOrd="1" destOrd="0" presId="urn:microsoft.com/office/officeart/2005/8/layout/hierarchy3"/>
    <dgm:cxn modelId="{7B74C31E-066C-4D7E-9B3F-8FD37332997B}" type="presParOf" srcId="{81F6F019-ADE2-43A9-BE0C-C815C3015F37}" destId="{FBB47B28-8C39-4156-8AFA-703D4C622AE9}" srcOrd="1" destOrd="0" presId="urn:microsoft.com/office/officeart/2005/8/layout/hierarchy3"/>
    <dgm:cxn modelId="{732C82A3-AAA5-4DF7-97E7-D88EF85E967D}" type="presParOf" srcId="{FBB47B28-8C39-4156-8AFA-703D4C622AE9}" destId="{80F81746-3A86-4733-B1B5-EDF74B921CC4}" srcOrd="0" destOrd="0" presId="urn:microsoft.com/office/officeart/2005/8/layout/hierarchy3"/>
    <dgm:cxn modelId="{0B81480C-9466-4726-8E2C-71FEE7F6B995}" type="presParOf" srcId="{FBB47B28-8C39-4156-8AFA-703D4C622AE9}" destId="{5BE7F5B7-B92E-4448-B826-F00AA722E5DF}" srcOrd="1" destOrd="0" presId="urn:microsoft.com/office/officeart/2005/8/layout/hierarchy3"/>
    <dgm:cxn modelId="{CCD07A0E-D403-4FAD-A677-5BB32C315D6E}" type="presParOf" srcId="{FBB47B28-8C39-4156-8AFA-703D4C622AE9}" destId="{AD38977C-5636-45DF-90DF-1DFF4983ECFC}" srcOrd="2" destOrd="0" presId="urn:microsoft.com/office/officeart/2005/8/layout/hierarchy3"/>
    <dgm:cxn modelId="{58588446-D333-412C-B380-3BD6A8A984A2}" type="presParOf" srcId="{FBB47B28-8C39-4156-8AFA-703D4C622AE9}" destId="{F8D99875-8472-4C50-A6B4-4BE79FCF7A23}" srcOrd="3" destOrd="0" presId="urn:microsoft.com/office/officeart/2005/8/layout/hierarchy3"/>
    <dgm:cxn modelId="{16F0F55E-DE14-4C6B-B969-3FF924751579}" type="presParOf" srcId="{FBB47B28-8C39-4156-8AFA-703D4C622AE9}" destId="{34FD9F17-FB34-4292-93B7-EC463BCAEB97}" srcOrd="4" destOrd="0" presId="urn:microsoft.com/office/officeart/2005/8/layout/hierarchy3"/>
    <dgm:cxn modelId="{3EF94C23-8A11-4DA4-9E95-66E50C9C4713}" type="presParOf" srcId="{FBB47B28-8C39-4156-8AFA-703D4C622AE9}" destId="{501DB5AD-1C05-40DE-8115-6ACE453BBD90}" srcOrd="5" destOrd="0" presId="urn:microsoft.com/office/officeart/2005/8/layout/hierarchy3"/>
    <dgm:cxn modelId="{D96D8544-082C-4327-ACB1-CAA90339F32A}" type="presParOf" srcId="{FBB47B28-8C39-4156-8AFA-703D4C622AE9}" destId="{0827DD71-00D0-41B3-8506-E12B5C54CD8D}" srcOrd="6" destOrd="0" presId="urn:microsoft.com/office/officeart/2005/8/layout/hierarchy3"/>
    <dgm:cxn modelId="{4C66C3BC-16AD-4AF2-92E2-F234635F65C5}" type="presParOf" srcId="{FBB47B28-8C39-4156-8AFA-703D4C622AE9}" destId="{13FE1CD1-A6C5-4912-87A9-D468044F2588}" srcOrd="7" destOrd="0" presId="urn:microsoft.com/office/officeart/2005/8/layout/hierarchy3"/>
    <dgm:cxn modelId="{2394FFF0-B864-48F6-AEB9-446AE0B07C3E}" type="presParOf" srcId="{FBB47B28-8C39-4156-8AFA-703D4C622AE9}" destId="{C78481F7-3F72-4943-B587-8F4B098D027C}" srcOrd="8" destOrd="0" presId="urn:microsoft.com/office/officeart/2005/8/layout/hierarchy3"/>
    <dgm:cxn modelId="{7CF137E3-F20E-4C6F-AD92-6C130D937DDA}" type="presParOf" srcId="{FBB47B28-8C39-4156-8AFA-703D4C622AE9}" destId="{A831B49F-EEEE-4DB9-9300-1651399B798E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A9E67B-37DC-4889-AEAD-3A4E3C36B0FC}" type="doc">
      <dgm:prSet loTypeId="urn:microsoft.com/office/officeart/2005/8/layout/hierarchy3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B645601F-2A02-428B-A179-2E85C7A869EA}">
      <dgm:prSet phldrT="[Текст]" custT="1"/>
      <dgm:spPr/>
      <dgm:t>
        <a:bodyPr/>
        <a:lstStyle/>
        <a:p>
          <a:r>
            <a:rPr lang="ru-RU" sz="30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Группы субъектов экономической безопасности на уровне хозяйствующего субъекта</a:t>
          </a:r>
        </a:p>
      </dgm:t>
    </dgm:pt>
    <dgm:pt modelId="{000620E3-099B-470E-A0DE-E310DA1B29CA}" type="parTrans" cxnId="{E8CD72AF-46BC-46BB-9372-D56695B50994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F91889-0383-4A56-9028-AEEE4D65BCF8}" type="sibTrans" cxnId="{E8CD72AF-46BC-46BB-9372-D56695B50994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AF1837-B7FD-4FE2-9529-E4D2EB54C4EE}">
      <dgm:prSet phldrT="[Текст]" custT="1"/>
      <dgm:spPr/>
      <dgm:t>
        <a:bodyPr/>
        <a:lstStyle/>
        <a:p>
          <a:pPr algn="l"/>
          <a:r>
            <a:rPr lang="ru-RU" sz="2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внешние конструктивные субъекты</a:t>
          </a:r>
        </a:p>
      </dgm:t>
    </dgm:pt>
    <dgm:pt modelId="{CCA91E8A-90BC-414D-B979-2CE62F1C8ED8}" type="parTrans" cxnId="{810FEB87-F74C-42C3-B7E2-5227557D1B96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B1C25A-7A8F-4F07-A141-866E60237301}" type="sibTrans" cxnId="{810FEB87-F74C-42C3-B7E2-5227557D1B96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6F5D9B-E02D-4C36-94BF-B4B1F73A3444}">
      <dgm:prSet phldrT="[Текст]" custT="1"/>
      <dgm:spPr>
        <a:solidFill>
          <a:srgbClr val="000000">
            <a:alpha val="90000"/>
            <a:tint val="4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000000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17145" tIns="11430" rIns="17145" bIns="11430" numCol="1" spcCol="1270" anchor="ctr" anchorCtr="0"/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внешние деструктивные субъекты</a:t>
          </a:r>
          <a:endParaRPr lang="ru-RU" sz="2500" kern="1200" dirty="0">
            <a:solidFill>
              <a:srgbClr val="002060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33B4608C-9B3E-4D15-B882-0936AA1740AE}" type="parTrans" cxnId="{EE52983D-9994-423D-971E-05E35244A289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5D7DA3-5E45-459D-B462-0B7FF7E18419}" type="sibTrans" cxnId="{EE52983D-9994-423D-971E-05E35244A289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B6D172-41B7-4174-940E-3FE521BD8861}">
      <dgm:prSet phldrT="[Текст]" custT="1"/>
      <dgm:spPr>
        <a:solidFill>
          <a:srgbClr val="000000">
            <a:alpha val="90000"/>
            <a:tint val="4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000000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17145" tIns="11430" rIns="17145" bIns="11430" numCol="1" spcCol="1270" anchor="ctr" anchorCtr="0"/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внутренние конструктивные субъекты</a:t>
          </a:r>
          <a:endParaRPr lang="ru-RU" sz="2500" kern="1200" dirty="0">
            <a:solidFill>
              <a:srgbClr val="002060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868C1062-9A95-4E06-A602-594411A0DCEF}" type="parTrans" cxnId="{FFB617E3-17E9-4496-928A-662B42C2098F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71EDF2-E5DA-4A79-BB6D-D89439FB7ED3}" type="sibTrans" cxnId="{FFB617E3-17E9-4496-928A-662B42C2098F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6371A0-3ECA-4F2D-B936-D899DFB83D54}">
      <dgm:prSet custT="1"/>
      <dgm:spPr/>
      <dgm:t>
        <a:bodyPr/>
        <a:lstStyle/>
        <a:p>
          <a:pPr algn="l"/>
          <a:r>
            <a:rPr lang="ru-RU" sz="2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внутренние деструктивные субъекты</a:t>
          </a:r>
        </a:p>
      </dgm:t>
    </dgm:pt>
    <dgm:pt modelId="{DD0958A1-AE30-407B-8300-F0C9E59E2A6E}" type="parTrans" cxnId="{CFD2ACB4-3370-427F-B1E4-5792A43C11B4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8709A6-85C8-42D5-A385-E0D3E10DF709}" type="sibTrans" cxnId="{CFD2ACB4-3370-427F-B1E4-5792A43C11B4}">
      <dgm:prSet/>
      <dgm:spPr/>
      <dgm:t>
        <a:bodyPr/>
        <a:lstStyle/>
        <a:p>
          <a:endParaRPr lang="ru-RU" sz="20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88D61D-B8FB-4E50-99B3-FEA1B4DE86C0}" type="pres">
      <dgm:prSet presAssocID="{77A9E67B-37DC-4889-AEAD-3A4E3C36B0F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1F6F019-ADE2-43A9-BE0C-C815C3015F37}" type="pres">
      <dgm:prSet presAssocID="{B645601F-2A02-428B-A179-2E85C7A869EA}" presName="root" presStyleCnt="0"/>
      <dgm:spPr/>
    </dgm:pt>
    <dgm:pt modelId="{4B28583F-4DC7-46BF-89EF-12D809A2B9A5}" type="pres">
      <dgm:prSet presAssocID="{B645601F-2A02-428B-A179-2E85C7A869EA}" presName="rootComposite" presStyleCnt="0"/>
      <dgm:spPr/>
    </dgm:pt>
    <dgm:pt modelId="{E9DCE5D0-F02A-4D8D-A02C-CE66CAFEDE7A}" type="pres">
      <dgm:prSet presAssocID="{B645601F-2A02-428B-A179-2E85C7A869EA}" presName="rootText" presStyleLbl="node1" presStyleIdx="0" presStyleCnt="1" custScaleX="479276"/>
      <dgm:spPr/>
    </dgm:pt>
    <dgm:pt modelId="{443F93D9-5196-4BFF-8B8A-1F9308DE8B15}" type="pres">
      <dgm:prSet presAssocID="{B645601F-2A02-428B-A179-2E85C7A869EA}" presName="rootConnector" presStyleLbl="node1" presStyleIdx="0" presStyleCnt="1"/>
      <dgm:spPr/>
    </dgm:pt>
    <dgm:pt modelId="{FBB47B28-8C39-4156-8AFA-703D4C622AE9}" type="pres">
      <dgm:prSet presAssocID="{B645601F-2A02-428B-A179-2E85C7A869EA}" presName="childShape" presStyleCnt="0"/>
      <dgm:spPr/>
    </dgm:pt>
    <dgm:pt modelId="{80F81746-3A86-4733-B1B5-EDF74B921CC4}" type="pres">
      <dgm:prSet presAssocID="{CCA91E8A-90BC-414D-B979-2CE62F1C8ED8}" presName="Name13" presStyleLbl="parChTrans1D2" presStyleIdx="0" presStyleCnt="4"/>
      <dgm:spPr/>
    </dgm:pt>
    <dgm:pt modelId="{5BE7F5B7-B92E-4448-B826-F00AA722E5DF}" type="pres">
      <dgm:prSet presAssocID="{ABAF1837-B7FD-4FE2-9529-E4D2EB54C4EE}" presName="childText" presStyleLbl="bgAcc1" presStyleIdx="0" presStyleCnt="4" custScaleX="507001">
        <dgm:presLayoutVars>
          <dgm:bulletEnabled val="1"/>
        </dgm:presLayoutVars>
      </dgm:prSet>
      <dgm:spPr/>
    </dgm:pt>
    <dgm:pt modelId="{AD38977C-5636-45DF-90DF-1DFF4983ECFC}" type="pres">
      <dgm:prSet presAssocID="{33B4608C-9B3E-4D15-B882-0936AA1740AE}" presName="Name13" presStyleLbl="parChTrans1D2" presStyleIdx="1" presStyleCnt="4"/>
      <dgm:spPr/>
    </dgm:pt>
    <dgm:pt modelId="{F8D99875-8472-4C50-A6B4-4BE79FCF7A23}" type="pres">
      <dgm:prSet presAssocID="{466F5D9B-E02D-4C36-94BF-B4B1F73A3444}" presName="childText" presStyleLbl="bgAcc1" presStyleIdx="1" presStyleCnt="4" custScaleX="507001">
        <dgm:presLayoutVars>
          <dgm:bulletEnabled val="1"/>
        </dgm:presLayoutVars>
      </dgm:prSet>
      <dgm:spPr>
        <a:xfrm>
          <a:off x="1282978" y="2209938"/>
          <a:ext cx="7170424" cy="883926"/>
        </a:xfrm>
        <a:prstGeom prst="roundRect">
          <a:avLst>
            <a:gd name="adj" fmla="val 10000"/>
          </a:avLst>
        </a:prstGeom>
      </dgm:spPr>
    </dgm:pt>
    <dgm:pt modelId="{34FD9F17-FB34-4292-93B7-EC463BCAEB97}" type="pres">
      <dgm:prSet presAssocID="{868C1062-9A95-4E06-A602-594411A0DCEF}" presName="Name13" presStyleLbl="parChTrans1D2" presStyleIdx="2" presStyleCnt="4"/>
      <dgm:spPr/>
    </dgm:pt>
    <dgm:pt modelId="{501DB5AD-1C05-40DE-8115-6ACE453BBD90}" type="pres">
      <dgm:prSet presAssocID="{ADB6D172-41B7-4174-940E-3FE521BD8861}" presName="childText" presStyleLbl="bgAcc1" presStyleIdx="2" presStyleCnt="4" custScaleX="505139">
        <dgm:presLayoutVars>
          <dgm:bulletEnabled val="1"/>
        </dgm:presLayoutVars>
      </dgm:prSet>
      <dgm:spPr>
        <a:xfrm>
          <a:off x="1282978" y="3314846"/>
          <a:ext cx="1414282" cy="883926"/>
        </a:xfrm>
        <a:prstGeom prst="roundRect">
          <a:avLst>
            <a:gd name="adj" fmla="val 10000"/>
          </a:avLst>
        </a:prstGeom>
      </dgm:spPr>
    </dgm:pt>
    <dgm:pt modelId="{0827DD71-00D0-41B3-8506-E12B5C54CD8D}" type="pres">
      <dgm:prSet presAssocID="{DD0958A1-AE30-407B-8300-F0C9E59E2A6E}" presName="Name13" presStyleLbl="parChTrans1D2" presStyleIdx="3" presStyleCnt="4"/>
      <dgm:spPr/>
    </dgm:pt>
    <dgm:pt modelId="{13FE1CD1-A6C5-4912-87A9-D468044F2588}" type="pres">
      <dgm:prSet presAssocID="{346371A0-3ECA-4F2D-B936-D899DFB83D54}" presName="childText" presStyleLbl="bgAcc1" presStyleIdx="3" presStyleCnt="4" custScaleX="507002">
        <dgm:presLayoutVars>
          <dgm:bulletEnabled val="1"/>
        </dgm:presLayoutVars>
      </dgm:prSet>
      <dgm:spPr/>
    </dgm:pt>
  </dgm:ptLst>
  <dgm:cxnLst>
    <dgm:cxn modelId="{21DB3602-2F1C-4B50-B141-6084710465AA}" type="presOf" srcId="{ABAF1837-B7FD-4FE2-9529-E4D2EB54C4EE}" destId="{5BE7F5B7-B92E-4448-B826-F00AA722E5DF}" srcOrd="0" destOrd="0" presId="urn:microsoft.com/office/officeart/2005/8/layout/hierarchy3"/>
    <dgm:cxn modelId="{13C56902-7F4A-40CE-98FD-39F8D70D915A}" type="presOf" srcId="{466F5D9B-E02D-4C36-94BF-B4B1F73A3444}" destId="{F8D99875-8472-4C50-A6B4-4BE79FCF7A23}" srcOrd="0" destOrd="0" presId="urn:microsoft.com/office/officeart/2005/8/layout/hierarchy3"/>
    <dgm:cxn modelId="{98612D14-6DA0-4D81-BD31-04E6430A986B}" type="presOf" srcId="{DD0958A1-AE30-407B-8300-F0C9E59E2A6E}" destId="{0827DD71-00D0-41B3-8506-E12B5C54CD8D}" srcOrd="0" destOrd="0" presId="urn:microsoft.com/office/officeart/2005/8/layout/hierarchy3"/>
    <dgm:cxn modelId="{EE52983D-9994-423D-971E-05E35244A289}" srcId="{B645601F-2A02-428B-A179-2E85C7A869EA}" destId="{466F5D9B-E02D-4C36-94BF-B4B1F73A3444}" srcOrd="1" destOrd="0" parTransId="{33B4608C-9B3E-4D15-B882-0936AA1740AE}" sibTransId="{475D7DA3-5E45-459D-B462-0B7FF7E18419}"/>
    <dgm:cxn modelId="{735F8E5F-F998-4B1D-BE6B-3F02FFF4B100}" type="presOf" srcId="{B645601F-2A02-428B-A179-2E85C7A869EA}" destId="{E9DCE5D0-F02A-4D8D-A02C-CE66CAFEDE7A}" srcOrd="0" destOrd="0" presId="urn:microsoft.com/office/officeart/2005/8/layout/hierarchy3"/>
    <dgm:cxn modelId="{DCD41347-8F35-478E-B9D9-90CF0D6A1A41}" type="presOf" srcId="{868C1062-9A95-4E06-A602-594411A0DCEF}" destId="{34FD9F17-FB34-4292-93B7-EC463BCAEB97}" srcOrd="0" destOrd="0" presId="urn:microsoft.com/office/officeart/2005/8/layout/hierarchy3"/>
    <dgm:cxn modelId="{4C7CC96A-5677-41E4-9D45-04E159F67A07}" type="presOf" srcId="{CCA91E8A-90BC-414D-B979-2CE62F1C8ED8}" destId="{80F81746-3A86-4733-B1B5-EDF74B921CC4}" srcOrd="0" destOrd="0" presId="urn:microsoft.com/office/officeart/2005/8/layout/hierarchy3"/>
    <dgm:cxn modelId="{810FEB87-F74C-42C3-B7E2-5227557D1B96}" srcId="{B645601F-2A02-428B-A179-2E85C7A869EA}" destId="{ABAF1837-B7FD-4FE2-9529-E4D2EB54C4EE}" srcOrd="0" destOrd="0" parTransId="{CCA91E8A-90BC-414D-B979-2CE62F1C8ED8}" sibTransId="{9FB1C25A-7A8F-4F07-A141-866E60237301}"/>
    <dgm:cxn modelId="{9D3D538D-1FFE-4264-9A7A-595CF1C57C2B}" type="presOf" srcId="{ADB6D172-41B7-4174-940E-3FE521BD8861}" destId="{501DB5AD-1C05-40DE-8115-6ACE453BBD90}" srcOrd="0" destOrd="0" presId="urn:microsoft.com/office/officeart/2005/8/layout/hierarchy3"/>
    <dgm:cxn modelId="{BF1116AB-5A4F-4244-89C9-59AF85D9F193}" type="presOf" srcId="{B645601F-2A02-428B-A179-2E85C7A869EA}" destId="{443F93D9-5196-4BFF-8B8A-1F9308DE8B15}" srcOrd="1" destOrd="0" presId="urn:microsoft.com/office/officeart/2005/8/layout/hierarchy3"/>
    <dgm:cxn modelId="{9BF89FAD-6FDC-4719-BA05-A94FDD0F0C93}" type="presOf" srcId="{346371A0-3ECA-4F2D-B936-D899DFB83D54}" destId="{13FE1CD1-A6C5-4912-87A9-D468044F2588}" srcOrd="0" destOrd="0" presId="urn:microsoft.com/office/officeart/2005/8/layout/hierarchy3"/>
    <dgm:cxn modelId="{E8CD72AF-46BC-46BB-9372-D56695B50994}" srcId="{77A9E67B-37DC-4889-AEAD-3A4E3C36B0FC}" destId="{B645601F-2A02-428B-A179-2E85C7A869EA}" srcOrd="0" destOrd="0" parTransId="{000620E3-099B-470E-A0DE-E310DA1B29CA}" sibTransId="{70F91889-0383-4A56-9028-AEEE4D65BCF8}"/>
    <dgm:cxn modelId="{CFD2ACB4-3370-427F-B1E4-5792A43C11B4}" srcId="{B645601F-2A02-428B-A179-2E85C7A869EA}" destId="{346371A0-3ECA-4F2D-B936-D899DFB83D54}" srcOrd="3" destOrd="0" parTransId="{DD0958A1-AE30-407B-8300-F0C9E59E2A6E}" sibTransId="{F68709A6-85C8-42D5-A385-E0D3E10DF709}"/>
    <dgm:cxn modelId="{FFB617E3-17E9-4496-928A-662B42C2098F}" srcId="{B645601F-2A02-428B-A179-2E85C7A869EA}" destId="{ADB6D172-41B7-4174-940E-3FE521BD8861}" srcOrd="2" destOrd="0" parTransId="{868C1062-9A95-4E06-A602-594411A0DCEF}" sibTransId="{0E71EDF2-E5DA-4A79-BB6D-D89439FB7ED3}"/>
    <dgm:cxn modelId="{ECF3B4F6-B006-4FD8-8A68-B5C384B5D468}" type="presOf" srcId="{77A9E67B-37DC-4889-AEAD-3A4E3C36B0FC}" destId="{0288D61D-B8FB-4E50-99B3-FEA1B4DE86C0}" srcOrd="0" destOrd="0" presId="urn:microsoft.com/office/officeart/2005/8/layout/hierarchy3"/>
    <dgm:cxn modelId="{762FF4F6-4171-48DB-83FC-7B43882BD30C}" type="presOf" srcId="{33B4608C-9B3E-4D15-B882-0936AA1740AE}" destId="{AD38977C-5636-45DF-90DF-1DFF4983ECFC}" srcOrd="0" destOrd="0" presId="urn:microsoft.com/office/officeart/2005/8/layout/hierarchy3"/>
    <dgm:cxn modelId="{3D318D3A-3278-4995-AEE8-0F93CBC0564D}" type="presParOf" srcId="{0288D61D-B8FB-4E50-99B3-FEA1B4DE86C0}" destId="{81F6F019-ADE2-43A9-BE0C-C815C3015F37}" srcOrd="0" destOrd="0" presId="urn:microsoft.com/office/officeart/2005/8/layout/hierarchy3"/>
    <dgm:cxn modelId="{C6FDAA5C-9EAE-4747-BDED-54B7DC284A68}" type="presParOf" srcId="{81F6F019-ADE2-43A9-BE0C-C815C3015F37}" destId="{4B28583F-4DC7-46BF-89EF-12D809A2B9A5}" srcOrd="0" destOrd="0" presId="urn:microsoft.com/office/officeart/2005/8/layout/hierarchy3"/>
    <dgm:cxn modelId="{D14AD5FF-D16C-4047-8012-20B6E32874BC}" type="presParOf" srcId="{4B28583F-4DC7-46BF-89EF-12D809A2B9A5}" destId="{E9DCE5D0-F02A-4D8D-A02C-CE66CAFEDE7A}" srcOrd="0" destOrd="0" presId="urn:microsoft.com/office/officeart/2005/8/layout/hierarchy3"/>
    <dgm:cxn modelId="{3F6F142C-68C6-4E6C-A069-D4AB89C236B4}" type="presParOf" srcId="{4B28583F-4DC7-46BF-89EF-12D809A2B9A5}" destId="{443F93D9-5196-4BFF-8B8A-1F9308DE8B15}" srcOrd="1" destOrd="0" presId="urn:microsoft.com/office/officeart/2005/8/layout/hierarchy3"/>
    <dgm:cxn modelId="{7B74C31E-066C-4D7E-9B3F-8FD37332997B}" type="presParOf" srcId="{81F6F019-ADE2-43A9-BE0C-C815C3015F37}" destId="{FBB47B28-8C39-4156-8AFA-703D4C622AE9}" srcOrd="1" destOrd="0" presId="urn:microsoft.com/office/officeart/2005/8/layout/hierarchy3"/>
    <dgm:cxn modelId="{732C82A3-AAA5-4DF7-97E7-D88EF85E967D}" type="presParOf" srcId="{FBB47B28-8C39-4156-8AFA-703D4C622AE9}" destId="{80F81746-3A86-4733-B1B5-EDF74B921CC4}" srcOrd="0" destOrd="0" presId="urn:microsoft.com/office/officeart/2005/8/layout/hierarchy3"/>
    <dgm:cxn modelId="{0B81480C-9466-4726-8E2C-71FEE7F6B995}" type="presParOf" srcId="{FBB47B28-8C39-4156-8AFA-703D4C622AE9}" destId="{5BE7F5B7-B92E-4448-B826-F00AA722E5DF}" srcOrd="1" destOrd="0" presId="urn:microsoft.com/office/officeart/2005/8/layout/hierarchy3"/>
    <dgm:cxn modelId="{CCD07A0E-D403-4FAD-A677-5BB32C315D6E}" type="presParOf" srcId="{FBB47B28-8C39-4156-8AFA-703D4C622AE9}" destId="{AD38977C-5636-45DF-90DF-1DFF4983ECFC}" srcOrd="2" destOrd="0" presId="urn:microsoft.com/office/officeart/2005/8/layout/hierarchy3"/>
    <dgm:cxn modelId="{58588446-D333-412C-B380-3BD6A8A984A2}" type="presParOf" srcId="{FBB47B28-8C39-4156-8AFA-703D4C622AE9}" destId="{F8D99875-8472-4C50-A6B4-4BE79FCF7A23}" srcOrd="3" destOrd="0" presId="urn:microsoft.com/office/officeart/2005/8/layout/hierarchy3"/>
    <dgm:cxn modelId="{16F0F55E-DE14-4C6B-B969-3FF924751579}" type="presParOf" srcId="{FBB47B28-8C39-4156-8AFA-703D4C622AE9}" destId="{34FD9F17-FB34-4292-93B7-EC463BCAEB97}" srcOrd="4" destOrd="0" presId="urn:microsoft.com/office/officeart/2005/8/layout/hierarchy3"/>
    <dgm:cxn modelId="{3EF94C23-8A11-4DA4-9E95-66E50C9C4713}" type="presParOf" srcId="{FBB47B28-8C39-4156-8AFA-703D4C622AE9}" destId="{501DB5AD-1C05-40DE-8115-6ACE453BBD90}" srcOrd="5" destOrd="0" presId="urn:microsoft.com/office/officeart/2005/8/layout/hierarchy3"/>
    <dgm:cxn modelId="{D96D8544-082C-4327-ACB1-CAA90339F32A}" type="presParOf" srcId="{FBB47B28-8C39-4156-8AFA-703D4C622AE9}" destId="{0827DD71-00D0-41B3-8506-E12B5C54CD8D}" srcOrd="6" destOrd="0" presId="urn:microsoft.com/office/officeart/2005/8/layout/hierarchy3"/>
    <dgm:cxn modelId="{4C66C3BC-16AD-4AF2-92E2-F234635F65C5}" type="presParOf" srcId="{FBB47B28-8C39-4156-8AFA-703D4C622AE9}" destId="{13FE1CD1-A6C5-4912-87A9-D468044F2588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51F711-9219-4B2F-9F75-1EB51D084AB8}">
      <dsp:nvSpPr>
        <dsp:cNvPr id="0" name=""/>
        <dsp:cNvSpPr/>
      </dsp:nvSpPr>
      <dsp:spPr>
        <a:xfrm>
          <a:off x="4154877" y="3996444"/>
          <a:ext cx="476226" cy="3629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8113" y="0"/>
              </a:lnTo>
              <a:lnTo>
                <a:pt x="238113" y="3629778"/>
              </a:lnTo>
              <a:lnTo>
                <a:pt x="476226" y="362977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01468" y="5719810"/>
        <a:ext cx="183044" cy="183044"/>
      </dsp:txXfrm>
    </dsp:sp>
    <dsp:sp modelId="{DD947EA0-CC5D-4AA9-810B-979938627E36}">
      <dsp:nvSpPr>
        <dsp:cNvPr id="0" name=""/>
        <dsp:cNvSpPr/>
      </dsp:nvSpPr>
      <dsp:spPr>
        <a:xfrm>
          <a:off x="4154877" y="3996444"/>
          <a:ext cx="476226" cy="2722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8113" y="0"/>
              </a:lnTo>
              <a:lnTo>
                <a:pt x="238113" y="2722333"/>
              </a:lnTo>
              <a:lnTo>
                <a:pt x="476226" y="272233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23898" y="5288518"/>
        <a:ext cx="138183" cy="138183"/>
      </dsp:txXfrm>
    </dsp:sp>
    <dsp:sp modelId="{9E4336AB-DBA6-46D5-9305-0F12757E8C3C}">
      <dsp:nvSpPr>
        <dsp:cNvPr id="0" name=""/>
        <dsp:cNvSpPr/>
      </dsp:nvSpPr>
      <dsp:spPr>
        <a:xfrm>
          <a:off x="4154877" y="3996444"/>
          <a:ext cx="476226" cy="1814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8113" y="0"/>
              </a:lnTo>
              <a:lnTo>
                <a:pt x="238113" y="1814889"/>
              </a:lnTo>
              <a:lnTo>
                <a:pt x="476226" y="181488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46082" y="4856980"/>
        <a:ext cx="93816" cy="93816"/>
      </dsp:txXfrm>
    </dsp:sp>
    <dsp:sp modelId="{18AF9CE4-8B98-487E-9016-D74DA0EADAFB}">
      <dsp:nvSpPr>
        <dsp:cNvPr id="0" name=""/>
        <dsp:cNvSpPr/>
      </dsp:nvSpPr>
      <dsp:spPr>
        <a:xfrm>
          <a:off x="4154877" y="3996444"/>
          <a:ext cx="476226" cy="907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8113" y="0"/>
              </a:lnTo>
              <a:lnTo>
                <a:pt x="238113" y="907444"/>
              </a:lnTo>
              <a:lnTo>
                <a:pt x="476226" y="90744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7370" y="4424545"/>
        <a:ext cx="51240" cy="51240"/>
      </dsp:txXfrm>
    </dsp:sp>
    <dsp:sp modelId="{83A3787D-6394-4848-9A89-14F726DBCACB}">
      <dsp:nvSpPr>
        <dsp:cNvPr id="0" name=""/>
        <dsp:cNvSpPr/>
      </dsp:nvSpPr>
      <dsp:spPr>
        <a:xfrm>
          <a:off x="4154877" y="3950724"/>
          <a:ext cx="4762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6226" y="4572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81084" y="3984538"/>
        <a:ext cx="23811" cy="23811"/>
      </dsp:txXfrm>
    </dsp:sp>
    <dsp:sp modelId="{DC73380F-1D3E-4A02-BF1B-86C8F46998D0}">
      <dsp:nvSpPr>
        <dsp:cNvPr id="0" name=""/>
        <dsp:cNvSpPr/>
      </dsp:nvSpPr>
      <dsp:spPr>
        <a:xfrm>
          <a:off x="4154877" y="3088999"/>
          <a:ext cx="476226" cy="907444"/>
        </a:xfrm>
        <a:custGeom>
          <a:avLst/>
          <a:gdLst/>
          <a:ahLst/>
          <a:cxnLst/>
          <a:rect l="0" t="0" r="0" b="0"/>
          <a:pathLst>
            <a:path>
              <a:moveTo>
                <a:pt x="0" y="907444"/>
              </a:moveTo>
              <a:lnTo>
                <a:pt x="238113" y="907444"/>
              </a:lnTo>
              <a:lnTo>
                <a:pt x="238113" y="0"/>
              </a:lnTo>
              <a:lnTo>
                <a:pt x="476226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7370" y="3517101"/>
        <a:ext cx="51240" cy="51240"/>
      </dsp:txXfrm>
    </dsp:sp>
    <dsp:sp modelId="{DE012E9F-AD89-432A-9A41-E7F9905EC82F}">
      <dsp:nvSpPr>
        <dsp:cNvPr id="0" name=""/>
        <dsp:cNvSpPr/>
      </dsp:nvSpPr>
      <dsp:spPr>
        <a:xfrm>
          <a:off x="4154877" y="2179551"/>
          <a:ext cx="428889" cy="1816892"/>
        </a:xfrm>
        <a:custGeom>
          <a:avLst/>
          <a:gdLst/>
          <a:ahLst/>
          <a:cxnLst/>
          <a:rect l="0" t="0" r="0" b="0"/>
          <a:pathLst>
            <a:path>
              <a:moveTo>
                <a:pt x="0" y="1816892"/>
              </a:moveTo>
              <a:lnTo>
                <a:pt x="214444" y="1816892"/>
              </a:lnTo>
              <a:lnTo>
                <a:pt x="214444" y="0"/>
              </a:lnTo>
              <a:lnTo>
                <a:pt x="428889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22651" y="3041326"/>
        <a:ext cx="93341" cy="93341"/>
      </dsp:txXfrm>
    </dsp:sp>
    <dsp:sp modelId="{0B93BAE0-4D97-4B26-A38D-992DA66C1EE7}">
      <dsp:nvSpPr>
        <dsp:cNvPr id="0" name=""/>
        <dsp:cNvSpPr/>
      </dsp:nvSpPr>
      <dsp:spPr>
        <a:xfrm>
          <a:off x="4154877" y="1274110"/>
          <a:ext cx="476226" cy="2722333"/>
        </a:xfrm>
        <a:custGeom>
          <a:avLst/>
          <a:gdLst/>
          <a:ahLst/>
          <a:cxnLst/>
          <a:rect l="0" t="0" r="0" b="0"/>
          <a:pathLst>
            <a:path>
              <a:moveTo>
                <a:pt x="0" y="2722333"/>
              </a:moveTo>
              <a:lnTo>
                <a:pt x="238113" y="2722333"/>
              </a:lnTo>
              <a:lnTo>
                <a:pt x="238113" y="0"/>
              </a:lnTo>
              <a:lnTo>
                <a:pt x="476226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23898" y="2566185"/>
        <a:ext cx="138183" cy="138183"/>
      </dsp:txXfrm>
    </dsp:sp>
    <dsp:sp modelId="{6AF679B2-DBC2-4EAD-82CD-8CB464A8CBD1}">
      <dsp:nvSpPr>
        <dsp:cNvPr id="0" name=""/>
        <dsp:cNvSpPr/>
      </dsp:nvSpPr>
      <dsp:spPr>
        <a:xfrm>
          <a:off x="4154877" y="366665"/>
          <a:ext cx="476226" cy="3629778"/>
        </a:xfrm>
        <a:custGeom>
          <a:avLst/>
          <a:gdLst/>
          <a:ahLst/>
          <a:cxnLst/>
          <a:rect l="0" t="0" r="0" b="0"/>
          <a:pathLst>
            <a:path>
              <a:moveTo>
                <a:pt x="0" y="3629778"/>
              </a:moveTo>
              <a:lnTo>
                <a:pt x="238113" y="3629778"/>
              </a:lnTo>
              <a:lnTo>
                <a:pt x="238113" y="0"/>
              </a:lnTo>
              <a:lnTo>
                <a:pt x="476226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01468" y="2090032"/>
        <a:ext cx="183044" cy="183044"/>
      </dsp:txXfrm>
    </dsp:sp>
    <dsp:sp modelId="{EEEB420D-324C-4D36-9E90-5B5301BDA692}">
      <dsp:nvSpPr>
        <dsp:cNvPr id="0" name=""/>
        <dsp:cNvSpPr/>
      </dsp:nvSpPr>
      <dsp:spPr>
        <a:xfrm rot="16200000">
          <a:off x="1881489" y="3633466"/>
          <a:ext cx="3820819" cy="725955"/>
        </a:xfrm>
        <a:prstGeom prst="rect">
          <a:avLst/>
        </a:prstGeom>
        <a:solidFill>
          <a:schemeClr val="accent1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Экономическая безопасность хозяйствующего субъекта</a:t>
          </a:r>
        </a:p>
      </dsp:txBody>
      <dsp:txXfrm>
        <a:off x="1881489" y="3633466"/>
        <a:ext cx="3820819" cy="725955"/>
      </dsp:txXfrm>
    </dsp:sp>
    <dsp:sp modelId="{98F4092E-EA54-465B-AD3C-2526654364C2}">
      <dsp:nvSpPr>
        <dsp:cNvPr id="0" name=""/>
        <dsp:cNvSpPr/>
      </dsp:nvSpPr>
      <dsp:spPr>
        <a:xfrm>
          <a:off x="4631104" y="3688"/>
          <a:ext cx="2381134" cy="725955"/>
        </a:xfrm>
        <a:prstGeom prst="rect">
          <a:avLst/>
        </a:prstGeom>
        <a:solidFill>
          <a:srgbClr val="BEFAB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Финансовая безопасность</a:t>
          </a:r>
        </a:p>
      </dsp:txBody>
      <dsp:txXfrm>
        <a:off x="4631104" y="3688"/>
        <a:ext cx="2381134" cy="725955"/>
      </dsp:txXfrm>
    </dsp:sp>
    <dsp:sp modelId="{C1719F02-445A-4688-B15A-D48B1AF9E898}">
      <dsp:nvSpPr>
        <dsp:cNvPr id="0" name=""/>
        <dsp:cNvSpPr/>
      </dsp:nvSpPr>
      <dsp:spPr>
        <a:xfrm>
          <a:off x="4631104" y="911132"/>
          <a:ext cx="2381134" cy="725955"/>
        </a:xfrm>
        <a:prstGeom prst="rect">
          <a:avLst/>
        </a:prstGeom>
        <a:solidFill>
          <a:srgbClr val="BEFAB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Технико-технологическая безопасность</a:t>
          </a:r>
        </a:p>
      </dsp:txBody>
      <dsp:txXfrm>
        <a:off x="4631104" y="911132"/>
        <a:ext cx="2381134" cy="725955"/>
      </dsp:txXfrm>
    </dsp:sp>
    <dsp:sp modelId="{CA3D07A2-33FC-4B86-AE74-63AD9F4D8D83}">
      <dsp:nvSpPr>
        <dsp:cNvPr id="0" name=""/>
        <dsp:cNvSpPr/>
      </dsp:nvSpPr>
      <dsp:spPr>
        <a:xfrm>
          <a:off x="4583767" y="1816573"/>
          <a:ext cx="2381134" cy="725955"/>
        </a:xfrm>
        <a:prstGeom prst="rect">
          <a:avLst/>
        </a:prstGeom>
        <a:solidFill>
          <a:srgbClr val="BEFAB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Интеллектуальная безопасность</a:t>
          </a:r>
        </a:p>
      </dsp:txBody>
      <dsp:txXfrm>
        <a:off x="4583767" y="1816573"/>
        <a:ext cx="2381134" cy="725955"/>
      </dsp:txXfrm>
    </dsp:sp>
    <dsp:sp modelId="{9FCF6D55-D6AC-4E0D-8C00-702CE67488C2}">
      <dsp:nvSpPr>
        <dsp:cNvPr id="0" name=""/>
        <dsp:cNvSpPr/>
      </dsp:nvSpPr>
      <dsp:spPr>
        <a:xfrm>
          <a:off x="4631104" y="2726021"/>
          <a:ext cx="2381134" cy="725955"/>
        </a:xfrm>
        <a:prstGeom prst="rect">
          <a:avLst/>
        </a:prstGeom>
        <a:solidFill>
          <a:srgbClr val="BEFAB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Кадровая безопасность</a:t>
          </a:r>
        </a:p>
      </dsp:txBody>
      <dsp:txXfrm>
        <a:off x="4631104" y="2726021"/>
        <a:ext cx="2381134" cy="725955"/>
      </dsp:txXfrm>
    </dsp:sp>
    <dsp:sp modelId="{697BA4BC-E332-4B46-AC06-C38DF460F354}">
      <dsp:nvSpPr>
        <dsp:cNvPr id="0" name=""/>
        <dsp:cNvSpPr/>
      </dsp:nvSpPr>
      <dsp:spPr>
        <a:xfrm>
          <a:off x="4631104" y="3633466"/>
          <a:ext cx="2381134" cy="725955"/>
        </a:xfrm>
        <a:prstGeom prst="rect">
          <a:avLst/>
        </a:prstGeom>
        <a:solidFill>
          <a:srgbClr val="BEFAB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Налоговая безопасность </a:t>
          </a:r>
        </a:p>
      </dsp:txBody>
      <dsp:txXfrm>
        <a:off x="4631104" y="3633466"/>
        <a:ext cx="2381134" cy="725955"/>
      </dsp:txXfrm>
    </dsp:sp>
    <dsp:sp modelId="{5BF86018-75F2-4758-BBDB-18F78195C13F}">
      <dsp:nvSpPr>
        <dsp:cNvPr id="0" name=""/>
        <dsp:cNvSpPr/>
      </dsp:nvSpPr>
      <dsp:spPr>
        <a:xfrm>
          <a:off x="4631104" y="4540910"/>
          <a:ext cx="2381134" cy="725955"/>
        </a:xfrm>
        <a:prstGeom prst="rect">
          <a:avLst/>
        </a:prstGeom>
        <a:solidFill>
          <a:srgbClr val="BEFAB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Информационная безопасность</a:t>
          </a:r>
        </a:p>
      </dsp:txBody>
      <dsp:txXfrm>
        <a:off x="4631104" y="4540910"/>
        <a:ext cx="2381134" cy="725955"/>
      </dsp:txXfrm>
    </dsp:sp>
    <dsp:sp modelId="{D8B037B6-22C1-48AB-8088-382F03B0B8A9}">
      <dsp:nvSpPr>
        <dsp:cNvPr id="0" name=""/>
        <dsp:cNvSpPr/>
      </dsp:nvSpPr>
      <dsp:spPr>
        <a:xfrm>
          <a:off x="4631104" y="5448355"/>
          <a:ext cx="2381134" cy="725955"/>
        </a:xfrm>
        <a:prstGeom prst="rect">
          <a:avLst/>
        </a:prstGeom>
        <a:solidFill>
          <a:srgbClr val="BEFAB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Экологическая безопасность</a:t>
          </a:r>
        </a:p>
      </dsp:txBody>
      <dsp:txXfrm>
        <a:off x="4631104" y="5448355"/>
        <a:ext cx="2381134" cy="725955"/>
      </dsp:txXfrm>
    </dsp:sp>
    <dsp:sp modelId="{0214F9E6-F200-4062-A721-C0929CABC542}">
      <dsp:nvSpPr>
        <dsp:cNvPr id="0" name=""/>
        <dsp:cNvSpPr/>
      </dsp:nvSpPr>
      <dsp:spPr>
        <a:xfrm>
          <a:off x="4631104" y="6355799"/>
          <a:ext cx="2381134" cy="725955"/>
        </a:xfrm>
        <a:prstGeom prst="rect">
          <a:avLst/>
        </a:prstGeom>
        <a:solidFill>
          <a:srgbClr val="F9C6B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Правовая безопасность</a:t>
          </a:r>
        </a:p>
      </dsp:txBody>
      <dsp:txXfrm>
        <a:off x="4631104" y="6355799"/>
        <a:ext cx="2381134" cy="725955"/>
      </dsp:txXfrm>
    </dsp:sp>
    <dsp:sp modelId="{7635140E-973D-49B8-9DA0-AC1D559E2FE4}">
      <dsp:nvSpPr>
        <dsp:cNvPr id="0" name=""/>
        <dsp:cNvSpPr/>
      </dsp:nvSpPr>
      <dsp:spPr>
        <a:xfrm>
          <a:off x="4631104" y="7263244"/>
          <a:ext cx="2381134" cy="725955"/>
        </a:xfrm>
        <a:prstGeom prst="rect">
          <a:avLst/>
        </a:prstGeom>
        <a:solidFill>
          <a:srgbClr val="F9C6B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Силовая безопасность</a:t>
          </a:r>
        </a:p>
      </dsp:txBody>
      <dsp:txXfrm>
        <a:off x="4631104" y="7263244"/>
        <a:ext cx="2381134" cy="7259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DCE5D0-F02A-4D8D-A02C-CE66CAFEDE7A}">
      <dsp:nvSpPr>
        <dsp:cNvPr id="0" name=""/>
        <dsp:cNvSpPr/>
      </dsp:nvSpPr>
      <dsp:spPr>
        <a:xfrm>
          <a:off x="2243" y="123"/>
          <a:ext cx="7330100" cy="8839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b="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Объекты экономической безопасности </a:t>
          </a:r>
          <a:br>
            <a:rPr lang="ru-RU" sz="3000" b="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3000" b="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уровне хозяйствующего субъекта</a:t>
          </a:r>
        </a:p>
      </dsp:txBody>
      <dsp:txXfrm>
        <a:off x="28132" y="26012"/>
        <a:ext cx="7278322" cy="832148"/>
      </dsp:txXfrm>
    </dsp:sp>
    <dsp:sp modelId="{80F81746-3A86-4733-B1B5-EDF74B921CC4}">
      <dsp:nvSpPr>
        <dsp:cNvPr id="0" name=""/>
        <dsp:cNvSpPr/>
      </dsp:nvSpPr>
      <dsp:spPr>
        <a:xfrm>
          <a:off x="735253" y="884049"/>
          <a:ext cx="733010" cy="6629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2944"/>
              </a:lnTo>
              <a:lnTo>
                <a:pt x="733010" y="66294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E7F5B7-B92E-4448-B826-F00AA722E5DF}">
      <dsp:nvSpPr>
        <dsp:cNvPr id="0" name=""/>
        <dsp:cNvSpPr/>
      </dsp:nvSpPr>
      <dsp:spPr>
        <a:xfrm>
          <a:off x="1468263" y="1105030"/>
          <a:ext cx="7170424" cy="88392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природные ресурсы </a:t>
          </a:r>
        </a:p>
      </dsp:txBody>
      <dsp:txXfrm>
        <a:off x="1494152" y="1130919"/>
        <a:ext cx="7118646" cy="832148"/>
      </dsp:txXfrm>
    </dsp:sp>
    <dsp:sp modelId="{AD38977C-5636-45DF-90DF-1DFF4983ECFC}">
      <dsp:nvSpPr>
        <dsp:cNvPr id="0" name=""/>
        <dsp:cNvSpPr/>
      </dsp:nvSpPr>
      <dsp:spPr>
        <a:xfrm>
          <a:off x="735253" y="884049"/>
          <a:ext cx="733010" cy="1767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7852"/>
              </a:lnTo>
              <a:lnTo>
                <a:pt x="733010" y="176785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D99875-8472-4C50-A6B4-4BE79FCF7A23}">
      <dsp:nvSpPr>
        <dsp:cNvPr id="0" name=""/>
        <dsp:cNvSpPr/>
      </dsp:nvSpPr>
      <dsp:spPr>
        <a:xfrm>
          <a:off x="1468263" y="2209938"/>
          <a:ext cx="7170424" cy="883926"/>
        </a:xfrm>
        <a:prstGeom prst="roundRect">
          <a:avLst>
            <a:gd name="adj" fmla="val 10000"/>
          </a:avLst>
        </a:prstGeom>
        <a:solidFill>
          <a:srgbClr val="000000">
            <a:alpha val="90000"/>
            <a:tint val="4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000000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ресурсы организации (информационные, финансовые, материальные, интеллектуальные)</a:t>
          </a:r>
        </a:p>
      </dsp:txBody>
      <dsp:txXfrm>
        <a:off x="1494152" y="2235827"/>
        <a:ext cx="7118646" cy="832148"/>
      </dsp:txXfrm>
    </dsp:sp>
    <dsp:sp modelId="{34FD9F17-FB34-4292-93B7-EC463BCAEB97}">
      <dsp:nvSpPr>
        <dsp:cNvPr id="0" name=""/>
        <dsp:cNvSpPr/>
      </dsp:nvSpPr>
      <dsp:spPr>
        <a:xfrm>
          <a:off x="735253" y="884049"/>
          <a:ext cx="733010" cy="2872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2760"/>
              </a:lnTo>
              <a:lnTo>
                <a:pt x="733010" y="287276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DB5AD-1C05-40DE-8115-6ACE453BBD90}">
      <dsp:nvSpPr>
        <dsp:cNvPr id="0" name=""/>
        <dsp:cNvSpPr/>
      </dsp:nvSpPr>
      <dsp:spPr>
        <a:xfrm>
          <a:off x="1468263" y="3314846"/>
          <a:ext cx="7144090" cy="883926"/>
        </a:xfrm>
        <a:prstGeom prst="roundRect">
          <a:avLst>
            <a:gd name="adj" fmla="val 10000"/>
          </a:avLst>
        </a:prstGeom>
        <a:solidFill>
          <a:srgbClr val="000000">
            <a:alpha val="90000"/>
            <a:tint val="4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000000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технологии</a:t>
          </a:r>
        </a:p>
      </dsp:txBody>
      <dsp:txXfrm>
        <a:off x="1494152" y="3340735"/>
        <a:ext cx="7092312" cy="832148"/>
      </dsp:txXfrm>
    </dsp:sp>
    <dsp:sp modelId="{0827DD71-00D0-41B3-8506-E12B5C54CD8D}">
      <dsp:nvSpPr>
        <dsp:cNvPr id="0" name=""/>
        <dsp:cNvSpPr/>
      </dsp:nvSpPr>
      <dsp:spPr>
        <a:xfrm>
          <a:off x="735253" y="884049"/>
          <a:ext cx="733010" cy="3977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7668"/>
              </a:lnTo>
              <a:lnTo>
                <a:pt x="733010" y="397766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FE1CD1-A6C5-4912-87A9-D468044F2588}">
      <dsp:nvSpPr>
        <dsp:cNvPr id="0" name=""/>
        <dsp:cNvSpPr/>
      </dsp:nvSpPr>
      <dsp:spPr>
        <a:xfrm>
          <a:off x="1468263" y="4419754"/>
          <a:ext cx="7170438" cy="88392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различные виды деятельности (производственная, коммерческая, снабженческая, управленческая)</a:t>
          </a:r>
        </a:p>
      </dsp:txBody>
      <dsp:txXfrm>
        <a:off x="1494152" y="4445643"/>
        <a:ext cx="7118660" cy="832148"/>
      </dsp:txXfrm>
    </dsp:sp>
    <dsp:sp modelId="{C78481F7-3F72-4943-B587-8F4B098D027C}">
      <dsp:nvSpPr>
        <dsp:cNvPr id="0" name=""/>
        <dsp:cNvSpPr/>
      </dsp:nvSpPr>
      <dsp:spPr>
        <a:xfrm>
          <a:off x="735253" y="884049"/>
          <a:ext cx="733010" cy="50825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82576"/>
              </a:lnTo>
              <a:lnTo>
                <a:pt x="733010" y="508257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31B49F-EEEE-4DB9-9300-1651399B798E}">
      <dsp:nvSpPr>
        <dsp:cNvPr id="0" name=""/>
        <dsp:cNvSpPr/>
      </dsp:nvSpPr>
      <dsp:spPr>
        <a:xfrm>
          <a:off x="1468263" y="5524662"/>
          <a:ext cx="7170452" cy="88392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сотрудники организации</a:t>
          </a:r>
        </a:p>
      </dsp:txBody>
      <dsp:txXfrm>
        <a:off x="1494152" y="5550551"/>
        <a:ext cx="7118674" cy="8321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DCE5D0-F02A-4D8D-A02C-CE66CAFEDE7A}">
      <dsp:nvSpPr>
        <dsp:cNvPr id="0" name=""/>
        <dsp:cNvSpPr/>
      </dsp:nvSpPr>
      <dsp:spPr>
        <a:xfrm>
          <a:off x="4193" y="564250"/>
          <a:ext cx="7975439" cy="8320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b="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Группы субъектов экономической безопасности на уровне хозяйствующего субъекта</a:t>
          </a:r>
        </a:p>
      </dsp:txBody>
      <dsp:txXfrm>
        <a:off x="28562" y="588619"/>
        <a:ext cx="7926701" cy="783291"/>
      </dsp:txXfrm>
    </dsp:sp>
    <dsp:sp modelId="{80F81746-3A86-4733-B1B5-EDF74B921CC4}">
      <dsp:nvSpPr>
        <dsp:cNvPr id="0" name=""/>
        <dsp:cNvSpPr/>
      </dsp:nvSpPr>
      <dsp:spPr>
        <a:xfrm>
          <a:off x="801737" y="1396280"/>
          <a:ext cx="797543" cy="6240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022"/>
              </a:lnTo>
              <a:lnTo>
                <a:pt x="797543" y="62402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E7F5B7-B92E-4448-B826-F00AA722E5DF}">
      <dsp:nvSpPr>
        <dsp:cNvPr id="0" name=""/>
        <dsp:cNvSpPr/>
      </dsp:nvSpPr>
      <dsp:spPr>
        <a:xfrm>
          <a:off x="1599281" y="1604287"/>
          <a:ext cx="6749440" cy="83202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внешние конструктивные субъекты</a:t>
          </a:r>
        </a:p>
      </dsp:txBody>
      <dsp:txXfrm>
        <a:off x="1623650" y="1628656"/>
        <a:ext cx="6700702" cy="783291"/>
      </dsp:txXfrm>
    </dsp:sp>
    <dsp:sp modelId="{AD38977C-5636-45DF-90DF-1DFF4983ECFC}">
      <dsp:nvSpPr>
        <dsp:cNvPr id="0" name=""/>
        <dsp:cNvSpPr/>
      </dsp:nvSpPr>
      <dsp:spPr>
        <a:xfrm>
          <a:off x="801737" y="1396280"/>
          <a:ext cx="797543" cy="1664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4059"/>
              </a:lnTo>
              <a:lnTo>
                <a:pt x="797543" y="166405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D99875-8472-4C50-A6B4-4BE79FCF7A23}">
      <dsp:nvSpPr>
        <dsp:cNvPr id="0" name=""/>
        <dsp:cNvSpPr/>
      </dsp:nvSpPr>
      <dsp:spPr>
        <a:xfrm>
          <a:off x="1599281" y="2644325"/>
          <a:ext cx="6749440" cy="832029"/>
        </a:xfrm>
        <a:prstGeom prst="roundRect">
          <a:avLst>
            <a:gd name="adj" fmla="val 10000"/>
          </a:avLst>
        </a:prstGeom>
        <a:solidFill>
          <a:srgbClr val="000000">
            <a:alpha val="90000"/>
            <a:tint val="4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000000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внешние деструктивные субъекты</a:t>
          </a:r>
          <a:endParaRPr lang="ru-RU" sz="2500" kern="1200" dirty="0">
            <a:solidFill>
              <a:srgbClr val="002060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1623650" y="2668694"/>
        <a:ext cx="6700702" cy="783291"/>
      </dsp:txXfrm>
    </dsp:sp>
    <dsp:sp modelId="{34FD9F17-FB34-4292-93B7-EC463BCAEB97}">
      <dsp:nvSpPr>
        <dsp:cNvPr id="0" name=""/>
        <dsp:cNvSpPr/>
      </dsp:nvSpPr>
      <dsp:spPr>
        <a:xfrm>
          <a:off x="801737" y="1396280"/>
          <a:ext cx="797543" cy="2704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4097"/>
              </a:lnTo>
              <a:lnTo>
                <a:pt x="797543" y="27040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DB5AD-1C05-40DE-8115-6ACE453BBD90}">
      <dsp:nvSpPr>
        <dsp:cNvPr id="0" name=""/>
        <dsp:cNvSpPr/>
      </dsp:nvSpPr>
      <dsp:spPr>
        <a:xfrm>
          <a:off x="1599281" y="3684362"/>
          <a:ext cx="6724652" cy="832029"/>
        </a:xfrm>
        <a:prstGeom prst="roundRect">
          <a:avLst>
            <a:gd name="adj" fmla="val 10000"/>
          </a:avLst>
        </a:prstGeom>
        <a:solidFill>
          <a:srgbClr val="000000">
            <a:alpha val="90000"/>
            <a:tint val="4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000000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внутренние конструктивные субъекты</a:t>
          </a:r>
          <a:endParaRPr lang="ru-RU" sz="2500" kern="1200" dirty="0">
            <a:solidFill>
              <a:srgbClr val="002060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1623650" y="3708731"/>
        <a:ext cx="6675914" cy="783291"/>
      </dsp:txXfrm>
    </dsp:sp>
    <dsp:sp modelId="{0827DD71-00D0-41B3-8506-E12B5C54CD8D}">
      <dsp:nvSpPr>
        <dsp:cNvPr id="0" name=""/>
        <dsp:cNvSpPr/>
      </dsp:nvSpPr>
      <dsp:spPr>
        <a:xfrm>
          <a:off x="801737" y="1396280"/>
          <a:ext cx="797543" cy="3744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44134"/>
              </a:lnTo>
              <a:lnTo>
                <a:pt x="797543" y="374413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FE1CD1-A6C5-4912-87A9-D468044F2588}">
      <dsp:nvSpPr>
        <dsp:cNvPr id="0" name=""/>
        <dsp:cNvSpPr/>
      </dsp:nvSpPr>
      <dsp:spPr>
        <a:xfrm>
          <a:off x="1599281" y="4724399"/>
          <a:ext cx="6749453" cy="83202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внутренние деструктивные субъекты</a:t>
          </a:r>
        </a:p>
      </dsp:txBody>
      <dsp:txXfrm>
        <a:off x="1623650" y="4748768"/>
        <a:ext cx="6700715" cy="7832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7D3FF40-6E8F-464D-8997-4C15D85094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31991BB-6180-42E1-B00E-F0B465971AE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7035784-A0A5-4435-A77D-010B2379204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0D1A1CF0-A2F9-4B79-B7C8-B58597AF403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3FDA983D-631F-4403-B6B6-1393BA70E14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D73721B3-251F-4D75-B0A5-7B06A12649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89A04732-6E87-4390-A565-6DC657AFB47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87C25A-F914-4A5C-9791-515EC8CFC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A4C8E1-75CE-4A80-971F-73822AFA73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E222A5-17B5-4C31-AB65-5E0DA98BDC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FFC2D3-EEA6-4705-AA3E-9559BA818A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7960381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389140-7612-4E65-BB1C-1A70F2C5C9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3B4C02-78B0-4122-BDA5-3A1BE27093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02FC41-8871-4E07-8653-AD14921493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C984F3-E2B1-4E4C-8277-0AC9DF6143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2617871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677963-E357-4178-8750-EF1E3036C9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956AE7-F8B9-4716-A225-73A4531B34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01AD15-6F8B-4A75-9D04-2EF6A855E5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5A019A-6438-467F-99BB-5D845EE015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8441082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D227A3-1BE3-46A8-A274-036B8B3813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34407C-D7C7-4519-9A39-CF103D100E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B13CA6-F1AD-4D4C-B606-6BB4406645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BEAD1-9910-4315-AAAB-B507A41362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99596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841445-8580-424D-AFE8-0135A374D5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41743D-793A-4AB6-BBF5-086E3ABB53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845B2A-E99F-4230-86D4-3FAB5A834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AFC0F7-DA61-4D90-916A-E8DD596F40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4621005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5862E5-AB2E-438E-A2B3-7EC1E0EA3E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35FFC5-659C-4371-9941-E0C251AC13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26C3E5-D732-4492-8AB7-CEF6B3532B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DEC6C-2E77-4F81-8990-AE681BEDB3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3259996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DE35ED0-84A3-47F3-8137-7215BC35F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90E6732-A610-4070-81FD-2A739962B0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C2D597C-9125-45C6-A080-E9771FE4BB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F88E3E-0727-4062-9FB3-88B32853AE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8678429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EC09DF4-29CA-47C0-9CDE-AE89650FB7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9BB7128-A324-43B2-887C-C11CC28DFD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BD2B284-0DA3-45A5-B512-CD6F0BC21C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93DC3A-2786-47C7-8097-35B6EAA1EE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2495532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FCE03C4-29CF-4460-9337-88515B5524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86F9857-0CB2-4125-92BB-719B4DDA52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7597C90-07C0-481E-82EE-C962F48092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AAADD9-62B2-4433-BA4A-2F2AAB211D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6534053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038FA9-376E-4546-9A9A-5D70B80CFF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3AFEF7-BE83-4937-A096-D7E98EFC5C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0AF0C6-827B-4FD0-8640-FF2E3B8D12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23593-02BA-4A3C-B7BA-B6891F2263C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3678922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B2A642-533C-4932-8D96-25D5477D28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BED1C4-C1AD-4132-B120-5D6FB5084E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5F18A-FE1A-4F9A-AC5A-F46DA20D70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295889-41D1-4A9E-8018-CC664BF813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7873965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F6435AE-8F7E-4DA4-8B17-9219252EF2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0D5EDFC-8779-425E-A3EB-B6759BAE7E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C13B5DB-AF6B-440D-9EB1-499CFB5ACAC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839056F-98BA-42EC-BA5D-E91E86B2DB8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DCB361A-1F2A-4A6E-AFCA-FFC4310D997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D588325-D12B-4A2E-8F63-07D36F72093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.doc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BB165737-5931-4B41-9E41-E65618FECA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665292"/>
              </p:ext>
            </p:extLst>
          </p:nvPr>
        </p:nvGraphicFramePr>
        <p:xfrm>
          <a:off x="315913" y="188913"/>
          <a:ext cx="8601075" cy="698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9201960" imgH="7456320" progId="Word.Document.8">
                  <p:embed/>
                </p:oleObj>
              </mc:Choice>
              <mc:Fallback>
                <p:oleObj name="Document" r:id="rId3" imgW="9201960" imgH="745632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188913"/>
                        <a:ext cx="8601075" cy="698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61B156D6-614A-4073-8D9C-4590DC765C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0207964"/>
              </p:ext>
            </p:extLst>
          </p:nvPr>
        </p:nvGraphicFramePr>
        <p:xfrm>
          <a:off x="323528" y="260648"/>
          <a:ext cx="8640960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61B156D6-614A-4073-8D9C-4590DC765C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9513845"/>
              </p:ext>
            </p:extLst>
          </p:nvPr>
        </p:nvGraphicFramePr>
        <p:xfrm>
          <a:off x="395536" y="368660"/>
          <a:ext cx="8352928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2992805"/>
      </p:ext>
    </p:extLst>
  </p:cSld>
  <p:clrMapOvr>
    <a:masterClrMapping/>
  </p:clrMapOvr>
  <p:transition spd="slow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685BF3-1C42-4689-87D7-496D709A8BA5}"/>
              </a:ext>
            </a:extLst>
          </p:cNvPr>
          <p:cNvSpPr txBox="1"/>
          <p:nvPr/>
        </p:nvSpPr>
        <p:spPr>
          <a:xfrm>
            <a:off x="287524" y="260648"/>
            <a:ext cx="8568952" cy="3782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Внешние субъекты микроуровня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  <a:tabLst>
                <a:tab pos="540385" algn="l"/>
              </a:tabLs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органы законодательной власти;</a:t>
            </a:r>
          </a:p>
          <a:p>
            <a:pPr algn="just">
              <a:lnSpc>
                <a:spcPct val="150000"/>
              </a:lnSpc>
              <a:tabLst>
                <a:tab pos="540385" algn="l"/>
              </a:tabLs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органы исполнительной власти;</a:t>
            </a:r>
          </a:p>
          <a:p>
            <a:pPr algn="just">
              <a:lnSpc>
                <a:spcPct val="150000"/>
              </a:lnSpc>
              <a:tabLst>
                <a:tab pos="540385" algn="l"/>
              </a:tabLs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органы судебной власти;</a:t>
            </a:r>
          </a:p>
          <a:p>
            <a:pPr algn="just">
              <a:lnSpc>
                <a:spcPct val="150000"/>
              </a:lnSpc>
              <a:tabLst>
                <a:tab pos="540385" algn="l"/>
              </a:tabLs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органы власти субъектов Федерации и органы местного самоуправления;</a:t>
            </a:r>
          </a:p>
          <a:p>
            <a:pPr algn="just">
              <a:lnSpc>
                <a:spcPct val="150000"/>
              </a:lnSpc>
              <a:tabLst>
                <a:tab pos="540385" algn="l"/>
              </a:tabLs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банки, биржи, фонды и страховые компании;</a:t>
            </a:r>
          </a:p>
          <a:p>
            <a:pPr algn="just">
              <a:lnSpc>
                <a:spcPct val="150000"/>
              </a:lnSpc>
              <a:tabLst>
                <a:tab pos="540385" algn="l"/>
              </a:tabLs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отечественные и иностранные производители и продавцы продукции, работ и услуг;</a:t>
            </a:r>
          </a:p>
          <a:p>
            <a:pPr>
              <a:lnSpc>
                <a:spcPct val="150000"/>
              </a:lnSpc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общества защиты прав потребителей.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27A9E1-C8CF-4BC8-9235-45D7D6384DD0}"/>
              </a:ext>
            </a:extLst>
          </p:cNvPr>
          <p:cNvSpPr txBox="1"/>
          <p:nvPr/>
        </p:nvSpPr>
        <p:spPr>
          <a:xfrm>
            <a:off x="287524" y="4365104"/>
            <a:ext cx="8568952" cy="1704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Внутренние субъекты микроуровня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  <a:tabLst>
                <a:tab pos="540385" algn="l"/>
              </a:tabLs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сотрудники службы безопасности организации;</a:t>
            </a:r>
          </a:p>
          <a:p>
            <a:pPr algn="just">
              <a:lnSpc>
                <a:spcPct val="150000"/>
              </a:lnSpc>
              <a:tabLst>
                <a:tab pos="540385" algn="l"/>
              </a:tabLs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специализированные организации, оказывающие услуги по защите объектов экономической безопасности.</a:t>
            </a:r>
          </a:p>
        </p:txBody>
      </p:sp>
    </p:spTree>
    <p:extLst>
      <p:ext uri="{BB962C8B-B14F-4D97-AF65-F5344CB8AC3E}">
        <p14:creationId xmlns:p14="http://schemas.microsoft.com/office/powerpoint/2010/main" val="28435654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57DE65F-B01F-474B-991C-1368B8A2E304}"/>
              </a:ext>
            </a:extLst>
          </p:cNvPr>
          <p:cNvSpPr/>
          <p:nvPr/>
        </p:nvSpPr>
        <p:spPr>
          <a:xfrm>
            <a:off x="107950" y="260350"/>
            <a:ext cx="8856663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Таблица 1 – Индикаторы и показатели экономической безопасности хозяйствующего субъекта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310D382-7FF5-43C1-8564-5C0021AAF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066974"/>
              </p:ext>
            </p:extLst>
          </p:nvPr>
        </p:nvGraphicFramePr>
        <p:xfrm>
          <a:off x="395287" y="1304590"/>
          <a:ext cx="8425185" cy="5299964"/>
        </p:xfrm>
        <a:graphic>
          <a:graphicData uri="http://schemas.openxmlformats.org/drawingml/2006/table">
            <a:tbl>
              <a:tblPr firstRow="1" firstCol="1" bandRow="1"/>
              <a:tblGrid>
                <a:gridCol w="2542082">
                  <a:extLst>
                    <a:ext uri="{9D8B030D-6E8A-4147-A177-3AD203B41FA5}">
                      <a16:colId xmlns:a16="http://schemas.microsoft.com/office/drawing/2014/main" val="2718772801"/>
                    </a:ext>
                  </a:extLst>
                </a:gridCol>
                <a:gridCol w="5883103">
                  <a:extLst>
                    <a:ext uri="{9D8B030D-6E8A-4147-A177-3AD203B41FA5}">
                      <a16:colId xmlns:a16="http://schemas.microsoft.com/office/drawing/2014/main" val="2651900954"/>
                    </a:ext>
                  </a:extLst>
                </a:gridCol>
              </a:tblGrid>
              <a:tr h="3268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800" b="1" kern="1200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Группы индикаторов</a:t>
                      </a:r>
                    </a:p>
                  </a:txBody>
                  <a:tcPr marL="32589" marR="325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Индикаторы, показатели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9" marR="325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6003361"/>
                  </a:ext>
                </a:extLst>
              </a:tr>
              <a:tr h="39220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Финансовые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9" marR="325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Рентабельность собственного капитала. 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Рентабельность совокупного капитала.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Степень использования собственного капитала. 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Степень использования совокупного капитала.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обеспеченности собственными источниками финансирования оборотных средств.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Коэффициенты текущей, срочной и абсолютной ликвидности.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концентрации собственного капитала. 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концентрации привлеченных средств. 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финансовой зависимости. 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финансовой устойчивости. 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финансирования.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финансового </a:t>
                      </a:r>
                      <a:r>
                        <a:rPr lang="ru-RU" sz="1800" b="1" spc="100" dirty="0" err="1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левериджа</a:t>
                      </a:r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обеспеченности собственными средствами.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9" marR="325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900968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ircl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3C9D19F-3B77-4F08-BA35-3377C309F3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877998"/>
              </p:ext>
            </p:extLst>
          </p:nvPr>
        </p:nvGraphicFramePr>
        <p:xfrm>
          <a:off x="179512" y="185121"/>
          <a:ext cx="8856984" cy="6671564"/>
        </p:xfrm>
        <a:graphic>
          <a:graphicData uri="http://schemas.openxmlformats.org/drawingml/2006/table">
            <a:tbl>
              <a:tblPr firstRow="1" firstCol="1" bandRow="1"/>
              <a:tblGrid>
                <a:gridCol w="2520280">
                  <a:extLst>
                    <a:ext uri="{9D8B030D-6E8A-4147-A177-3AD203B41FA5}">
                      <a16:colId xmlns:a16="http://schemas.microsoft.com/office/drawing/2014/main" val="2718772801"/>
                    </a:ext>
                  </a:extLst>
                </a:gridCol>
                <a:gridCol w="6336704">
                  <a:extLst>
                    <a:ext uri="{9D8B030D-6E8A-4147-A177-3AD203B41FA5}">
                      <a16:colId xmlns:a16="http://schemas.microsoft.com/office/drawing/2014/main" val="2651900954"/>
                    </a:ext>
                  </a:extLst>
                </a:gridCol>
              </a:tblGrid>
              <a:tr h="2915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spc="1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индикаторов</a:t>
                      </a:r>
                      <a:endParaRPr lang="ru-RU" sz="1800" b="1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3" marR="32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Индикаторы, показатели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3" marR="32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6003361"/>
                  </a:ext>
                </a:extLst>
              </a:tr>
              <a:tr h="5608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Экономические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3" marR="32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Выручка от продаж.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Рентабельность активов.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Рентабельность оборотных активов.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Рентабельность инвестиций.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Рентабельность проданной продукции.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Рентабельность продаж.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Рентабельность производства.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Фондоотдача.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загрузки производственных мощностей.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обновления основных производственных фондов. 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Стабильность производственного процесса.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Возрастная структура и технический ресурс парка машин и оборудования.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Материалоемкость.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Производительность труда.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Интенсивность труда.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Оборачиваемость активов.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Длительность хранения материальных запасов.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брака.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инновационной активности (объем инвестиций и нововведений).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Фактический объем инвестиций.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3" marR="32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689889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ircl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4B956E20-92EC-460B-A629-77D54D3657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61461"/>
              </p:ext>
            </p:extLst>
          </p:nvPr>
        </p:nvGraphicFramePr>
        <p:xfrm>
          <a:off x="396081" y="1052736"/>
          <a:ext cx="8351837" cy="4480450"/>
        </p:xfrm>
        <a:graphic>
          <a:graphicData uri="http://schemas.openxmlformats.org/drawingml/2006/table">
            <a:tbl>
              <a:tblPr firstRow="1" firstCol="1" bandRow="1"/>
              <a:tblGrid>
                <a:gridCol w="3023941">
                  <a:extLst>
                    <a:ext uri="{9D8B030D-6E8A-4147-A177-3AD203B41FA5}">
                      <a16:colId xmlns:a16="http://schemas.microsoft.com/office/drawing/2014/main" val="2718772801"/>
                    </a:ext>
                  </a:extLst>
                </a:gridCol>
                <a:gridCol w="5327896">
                  <a:extLst>
                    <a:ext uri="{9D8B030D-6E8A-4147-A177-3AD203B41FA5}">
                      <a16:colId xmlns:a16="http://schemas.microsoft.com/office/drawing/2014/main" val="2651900954"/>
                    </a:ext>
                  </a:extLst>
                </a:gridCol>
              </a:tblGrid>
              <a:tr h="3656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индикаторов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3" marR="32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Индикаторы, показатели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3" marR="32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6003361"/>
                  </a:ext>
                </a:extLst>
              </a:tr>
              <a:tr h="17066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Маркетинговые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3" marR="32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Степень освоения рынка.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поступления заказов.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«портфеля» заказов.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Эластичность цен.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Размеры просроченной задолженности (дебиторской и кредиторской).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действенности рекламы.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3" marR="32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2036706"/>
                  </a:ext>
                </a:extLst>
              </a:tr>
              <a:tr h="19504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Социальные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3" marR="32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оплаты труда по отношению к среднему показателю по промышленности или экономике в целом. 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задолженности по оплате труда.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Потери рабочего времени.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текучести кадров.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spc="1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кадрового потенциала (возрастная, квалификационная).</a:t>
                      </a:r>
                      <a:endParaRPr lang="ru-RU" sz="1800" b="1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83" marR="32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70724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ircl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A97CDFD-A413-4A80-8701-F2D56FB40A4A}"/>
              </a:ext>
            </a:extLst>
          </p:cNvPr>
          <p:cNvSpPr/>
          <p:nvPr/>
        </p:nvSpPr>
        <p:spPr>
          <a:xfrm>
            <a:off x="179388" y="404813"/>
            <a:ext cx="8569325" cy="378206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или источники этих угроз могут быть различными. По природе возникновения угрозы подразделяются на два основных класса: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естественные или объективные, которые вызываются физическими процессами (например, магнитными бурями, пожарами и т.п.) или стихийными природными явлениями (землетрясениями, наводнения м и, урагана ми);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искусственные или субъективные, которые связаны с деятельностью людей (военные действия, порча имущества, его кража, разглашение конфиденциальной информации, антиреклама и т.д.).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ircl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267B0C4-DDD0-4E33-A816-17CBBBB54A43}"/>
              </a:ext>
            </a:extLst>
          </p:cNvPr>
          <p:cNvSpPr/>
          <p:nvPr/>
        </p:nvSpPr>
        <p:spPr>
          <a:xfrm>
            <a:off x="161925" y="404813"/>
            <a:ext cx="8963025" cy="41975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мотивации действий лежит в основе классификации угроз: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 непреднамеренные (неумышленные, случайные), которые возникают вследствие неправильных, ошибочных действий, например, включение оборудования или изменение режимов работы устройств (программ), неумышленная порча имущества, оборудования. машин, механизмов, материальных ценностей, непредумышленное разглашение конфиденциальной информации и т.д.;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преднамеренные (умышленные), которые возникают вследствие специально осуществленных действий, например, порча имущества. оборудования, машин, механизмов, разглашение конфиденциальной информации и т.д.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ircl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72B1E87-5E6D-45BE-92F2-C0175ED903FA}"/>
              </a:ext>
            </a:extLst>
          </p:cNvPr>
          <p:cNvSpPr/>
          <p:nvPr/>
        </p:nvSpPr>
        <p:spPr>
          <a:xfrm>
            <a:off x="143668" y="117475"/>
            <a:ext cx="8856663" cy="67405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уровням знания объекта экономической безопасности нарушителей подразделяют: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 не обладающих знаниями;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обладающих начальными знаниями;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обладающих общими знаниями об объекте безопасности;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обладающих глубокими знаниями.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уровням возможностей совершения деструктивных действий нарушители делятся: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 не обладающих специальными знаниями о способах совершения деструктивных действий;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обладающих начальными специальными знаниями о способах совершения деструктивных действий;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обладающих общими специальными знаниями о способах совершения деструктивных действий;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обладающих глубокими специальными знаниями о способах совершения деструктивных действий.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ircl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A9B059-17AF-4DC4-B36E-8849B53F836A}"/>
              </a:ext>
            </a:extLst>
          </p:cNvPr>
          <p:cNvSpPr/>
          <p:nvPr/>
        </p:nvSpPr>
        <p:spPr>
          <a:xfrm>
            <a:off x="539750" y="981075"/>
            <a:ext cx="8280400" cy="41975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времени совершения деструктивных действий нарушители делятся: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 оказывающих деструктивные действия один раз: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действующих эпизодически;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действующих систематически;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действующих постоянно.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действия нарушителей подразделяют на действующих: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без доступа в организацию;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без доступа в здание, помещение;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внутри помещений, но без доступа к техническим средствам;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внутри помещений с доступом к техническим средствам.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6A89D7-EE5E-4C18-8615-EB6E442F79FA}"/>
              </a:ext>
            </a:extLst>
          </p:cNvPr>
          <p:cNvSpPr txBox="1"/>
          <p:nvPr/>
        </p:nvSpPr>
        <p:spPr>
          <a:xfrm>
            <a:off x="365034" y="79064"/>
            <a:ext cx="8413931" cy="873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Безопасность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отсутствие опасности. Т.е. отсутствие угрозы бедствия, катастрофы, чего-либо нежелательного.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9C41B8-317C-4A07-BA6A-5CA3B986DCAD}"/>
              </a:ext>
            </a:extLst>
          </p:cNvPr>
          <p:cNvSpPr txBox="1"/>
          <p:nvPr/>
        </p:nvSpPr>
        <p:spPr>
          <a:xfrm>
            <a:off x="365034" y="1052736"/>
            <a:ext cx="8280920" cy="2119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Безопасность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созданный человеком специальный механизм, формирующий состояние определенного объекта, позволяющее контролировать, упреждать, предотвращать угрозы данному объекту и контролировать, нивелировать и минимизировать риски, возникающие в связи с реализацией этих угроз.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A5E2DF-1DC6-4345-9B2D-9A5310828C14}"/>
              </a:ext>
            </a:extLst>
          </p:cNvPr>
          <p:cNvSpPr txBox="1"/>
          <p:nvPr/>
        </p:nvSpPr>
        <p:spPr>
          <a:xfrm>
            <a:off x="356861" y="3395722"/>
            <a:ext cx="8280920" cy="1704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Закон РФ «О безопасности» от 05.03.1992 № 2446-1 </a:t>
            </a:r>
            <a:r>
              <a:rPr lang="ru-RU" b="1" spc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(утратил силу): </a:t>
            </a: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Безопасность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«…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состояние защищенности </a:t>
            </a:r>
            <a:r>
              <a:rPr lang="ru-RU" b="1" i="1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жизненно важных интересов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u="sng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личности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u="sng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общества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u="sng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от внутренних и внешних угроз».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502A6E-BBD0-4393-8479-D7C855840877}"/>
              </a:ext>
            </a:extLst>
          </p:cNvPr>
          <p:cNvSpPr txBox="1"/>
          <p:nvPr/>
        </p:nvSpPr>
        <p:spPr>
          <a:xfrm>
            <a:off x="365035" y="5378271"/>
            <a:ext cx="8413930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Федеральный закон «О безопасности» от 28.12.2010 N 390-ФЗ </a:t>
            </a:r>
            <a:b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</a:b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(ред. от 09.11.2020) 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понятия «безопасность» не определяет</a:t>
            </a:r>
          </a:p>
        </p:txBody>
      </p:sp>
    </p:spTree>
    <p:extLst>
      <p:ext uri="{BB962C8B-B14F-4D97-AF65-F5344CB8AC3E}">
        <p14:creationId xmlns:p14="http://schemas.microsoft.com/office/powerpoint/2010/main" val="316669002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6A89D7-EE5E-4C18-8615-EB6E442F79FA}"/>
              </a:ext>
            </a:extLst>
          </p:cNvPr>
          <p:cNvSpPr txBox="1"/>
          <p:nvPr/>
        </p:nvSpPr>
        <p:spPr>
          <a:xfrm>
            <a:off x="179512" y="116632"/>
            <a:ext cx="88569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Безопасность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состояние, при котором отсутствуют опасности или 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предотвращаются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угрозы опасности для существования и развития объекта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76EBBE3-77A8-4FFB-A93F-62834CF7404F}"/>
              </a:ext>
            </a:extLst>
          </p:cNvPr>
          <p:cNvSpPr/>
          <p:nvPr/>
        </p:nvSpPr>
        <p:spPr>
          <a:xfrm>
            <a:off x="107504" y="988141"/>
            <a:ext cx="8928992" cy="5859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Во-первых, безопасность обладает конкретно-историческим значением и относительным характером.</a:t>
            </a:r>
          </a:p>
          <a:p>
            <a:pPr indent="361950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Во-вторых, предметом безопасности являются интересы объекта, позволяющие продолжать его существование и развитие, т.е. </a:t>
            </a:r>
            <a:r>
              <a:rPr lang="ru-RU" b="1" i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жизненно важные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.</a:t>
            </a:r>
          </a:p>
          <a:p>
            <a:pPr indent="361950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В-третьих, вся совокупность объектов безопасности может быть разделена на четыре группы: интересы </a:t>
            </a:r>
            <a:r>
              <a:rPr lang="ru-RU" b="1" i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гражданина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, </a:t>
            </a:r>
            <a:r>
              <a:rPr lang="ru-RU" b="1" i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хозяйствующего субъекта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, </a:t>
            </a:r>
            <a:r>
              <a:rPr lang="ru-RU" b="1" i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общества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 и </a:t>
            </a:r>
            <a:r>
              <a:rPr lang="ru-RU" b="1" i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государства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.</a:t>
            </a:r>
          </a:p>
          <a:p>
            <a:pPr indent="361950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В-четвертых, важной характеристикой безопасности является предельность. </a:t>
            </a:r>
          </a:p>
          <a:p>
            <a:pPr indent="361950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В-пятых, отличительной особенностью безопасности практически от всех понятий является ее описание через другое понятие – «угроза» как краеугольное, основополагающее для первого. Отсутствие угроз опасности есть сама безопасность, а их наличие предполагает создание специальных механизмов, обеспечивающих безопасность.</a:t>
            </a:r>
          </a:p>
        </p:txBody>
      </p:sp>
    </p:spTree>
    <p:extLst>
      <p:ext uri="{BB962C8B-B14F-4D97-AF65-F5344CB8AC3E}">
        <p14:creationId xmlns:p14="http://schemas.microsoft.com/office/powerpoint/2010/main" val="161790481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D98D827-CC74-4491-B1C8-1BEADAFA7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570" y="476672"/>
            <a:ext cx="8424862" cy="873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361950"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1800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Опасность</a:t>
            </a:r>
            <a:r>
              <a:rPr lang="ru-RU" altLang="ru-RU" sz="1800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 это явление, событие, которое принесет неблагоприятные последствия для объекта, нарушив его жизненно важные интересы.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AF1967E-D550-4510-B2B8-E9098135E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738" y="1628800"/>
            <a:ext cx="8424862" cy="1289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361950"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1800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Угроза </a:t>
            </a:r>
            <a:r>
              <a:rPr lang="ru-RU" altLang="ru-RU" sz="1800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совокупность факторов и условий, способствующих реализации опасности для конкретного объекта в определенный момент или интервал времени.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5E529B6-2DE1-426A-AC5B-DD6937AAA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808" y="3267360"/>
            <a:ext cx="8375650" cy="873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361950"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1800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Риск</a:t>
            </a:r>
            <a:r>
              <a:rPr lang="ru-RU" altLang="ru-RU" sz="1800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 событие, порождающее негативный результат, деятельность субъекта в условиях неопределенности либо сам результат и его опенку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0DCC8EA-D211-41C7-8F9A-E93B38E606A7}"/>
              </a:ext>
            </a:extLst>
          </p:cNvPr>
          <p:cNvSpPr/>
          <p:nvPr/>
        </p:nvSpPr>
        <p:spPr>
          <a:xfrm>
            <a:off x="431540" y="260648"/>
            <a:ext cx="8280920" cy="5859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ctr">
              <a:lnSpc>
                <a:spcPct val="150000"/>
              </a:lnSpc>
              <a:defRPr/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Потребности хозяйствующего субъекта:</a:t>
            </a:r>
          </a:p>
          <a:p>
            <a:pPr indent="358775" algn="ctr">
              <a:lnSpc>
                <a:spcPct val="150000"/>
              </a:lnSpc>
              <a:defRPr/>
            </a:pPr>
            <a:endParaRPr lang="ru-RU" spc="100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indent="358775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в природных ресурсах;</a:t>
            </a:r>
          </a:p>
          <a:p>
            <a:pPr indent="358775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материальных ресурсах, включающих средства труда (машины, станки, оборудование, инструменты и т.д.) и предметы труда (сырье и материалы);</a:t>
            </a:r>
          </a:p>
          <a:p>
            <a:pPr indent="358775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энергии, воде и других веществах, способствующих производственному процессу;</a:t>
            </a:r>
          </a:p>
          <a:p>
            <a:pPr indent="358775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информационных ресурсах;</a:t>
            </a:r>
          </a:p>
          <a:p>
            <a:pPr indent="358775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трудовых ресурсах, рабочей силе;</a:t>
            </a:r>
          </a:p>
          <a:p>
            <a:pPr indent="358775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услугах, логистике и т.д.;</a:t>
            </a:r>
          </a:p>
          <a:p>
            <a:pPr indent="358775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результатах научных разработок;</a:t>
            </a:r>
          </a:p>
          <a:p>
            <a:pPr indent="358775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финансовых ресурсах (денежных средствах), обеспечивающих оборот иных видов ресурсов производства.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58AA0D4F-37E8-4C55-9ECD-26A12CCE9F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1741053"/>
              </p:ext>
            </p:extLst>
          </p:nvPr>
        </p:nvGraphicFramePr>
        <p:xfrm>
          <a:off x="-648580" y="-1134888"/>
          <a:ext cx="10441160" cy="7992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195599"/>
      </p:ext>
    </p:extLst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578A21-25CE-4C88-94FA-11FD4691C7D4}"/>
              </a:ext>
            </a:extLst>
          </p:cNvPr>
          <p:cNvSpPr txBox="1"/>
          <p:nvPr/>
        </p:nvSpPr>
        <p:spPr>
          <a:xfrm>
            <a:off x="231598" y="356279"/>
            <a:ext cx="8712968" cy="1704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8775" algn="just">
              <a:lnSpc>
                <a:spcPct val="150000"/>
              </a:lnSpc>
              <a:defRPr/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Финансовая безопасность 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система, контролирующая опасности и угрозы, предотвращающая или минимизирующая риски потери финансовых ресурсов или будущих доходов, снижения покупательной способности денег, вложения финансовых ресурсов.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AA7C0D-2B04-428D-9A37-B786D94B9ED2}"/>
              </a:ext>
            </a:extLst>
          </p:cNvPr>
          <p:cNvSpPr txBox="1"/>
          <p:nvPr/>
        </p:nvSpPr>
        <p:spPr>
          <a:xfrm>
            <a:off x="231598" y="2161217"/>
            <a:ext cx="8748972" cy="25355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8775" algn="just">
              <a:lnSpc>
                <a:spcPct val="150000"/>
              </a:lnSpc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Технико-технологическая (производственная) безопасность 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это система, контролирующая опасности и угрозы, предотвращающая или минимизирующая риски, возникающие в результате нарушения нормального хода производственного процесса в связи с отказами машин и оборудования, их поломками, авариями, а также с внедрением в производство новых технических средств или технологий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22C65-0F54-4DC3-B8FF-84AD499DCF3B}"/>
              </a:ext>
            </a:extLst>
          </p:cNvPr>
          <p:cNvSpPr txBox="1"/>
          <p:nvPr/>
        </p:nvSpPr>
        <p:spPr>
          <a:xfrm>
            <a:off x="231599" y="4777885"/>
            <a:ext cx="8748971" cy="1704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8775" algn="just">
              <a:lnSpc>
                <a:spcPct val="150000"/>
              </a:lnSpc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Интеллектуальная безопасность 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система, контролирующая опасности и угрозы интеллектуальным интересам хозяйствующею субъекта или непосредственно хозяйствующему субъекту как носителю продуктов интеллектуального труда.</a:t>
            </a:r>
          </a:p>
        </p:txBody>
      </p:sp>
    </p:spTree>
    <p:extLst>
      <p:ext uri="{BB962C8B-B14F-4D97-AF65-F5344CB8AC3E}">
        <p14:creationId xmlns:p14="http://schemas.microsoft.com/office/powerpoint/2010/main" val="81436504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9737B58-D37B-449C-A45D-8ED98EF5D1CA}"/>
              </a:ext>
            </a:extLst>
          </p:cNvPr>
          <p:cNvSpPr txBox="1"/>
          <p:nvPr/>
        </p:nvSpPr>
        <p:spPr>
          <a:xfrm>
            <a:off x="203857" y="0"/>
            <a:ext cx="8712968" cy="2951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Кадровая безопасность 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система, контролирующая опасности и угрозы социально-трудовым отношениям, сложившимся в хозяйствующем субъекте, реализующим жизненно важные интересы хозяйствующего субъекта, работника и государственных органов, в частности угрозы жизни и здоровью сотрудников организации, сохранности финансовых и материальных ценностей организации, ее интеллектуальной собственности и целостности информационной сферы.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974CD1-62B2-4225-AE1C-6E16C496B9B5}"/>
              </a:ext>
            </a:extLst>
          </p:cNvPr>
          <p:cNvSpPr txBox="1"/>
          <p:nvPr/>
        </p:nvSpPr>
        <p:spPr>
          <a:xfrm>
            <a:off x="203857" y="3140968"/>
            <a:ext cx="8712968" cy="128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Налоговая безопасность 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система, контролирующая состояние защищенности хозяйствующего субъекта как налогоплательщика или налогового агента от финансовых и иных потерь налогового характера.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731173-B861-40F0-9300-D71279E11F6F}"/>
              </a:ext>
            </a:extLst>
          </p:cNvPr>
          <p:cNvSpPr txBox="1"/>
          <p:nvPr/>
        </p:nvSpPr>
        <p:spPr>
          <a:xfrm>
            <a:off x="203857" y="4586903"/>
            <a:ext cx="8707978" cy="2120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Информационная безопасность 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система, контролирующая опасности и угрозы, предотвращающая или минимизирующая риски, возникающие в результате уничтожения, изменения и передачи третьим лицам информации, обеспечивающей процесс принятия решений при осуществлении хозяйственной деятельности.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0D7C74-46BF-4F2B-A0B4-293964B23D30}"/>
              </a:ext>
            </a:extLst>
          </p:cNvPr>
          <p:cNvSpPr txBox="1"/>
          <p:nvPr/>
        </p:nvSpPr>
        <p:spPr>
          <a:xfrm>
            <a:off x="179512" y="185765"/>
            <a:ext cx="8712968" cy="128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Экологическая безопасность 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система, контролирующая опасности и угрозы, предотвращающая или минимизирующая риски нанесения вреда экологии региона, в котором функционирует хозяйствующий субъект.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41AD9C0-8ED1-4B3A-8EA5-8B31B84E514C}"/>
              </a:ext>
            </a:extLst>
          </p:cNvPr>
          <p:cNvSpPr/>
          <p:nvPr/>
        </p:nvSpPr>
        <p:spPr>
          <a:xfrm>
            <a:off x="179512" y="1768133"/>
            <a:ext cx="8856984" cy="873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  <a:defRPr/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Объект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 это то, на что направлена деятельность человека любого характера: познавательная, исследовательская, практическая.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FB80BAB-96F2-4127-B1C5-2BA0DDA3C628}"/>
              </a:ext>
            </a:extLst>
          </p:cNvPr>
          <p:cNvSpPr/>
          <p:nvPr/>
        </p:nvSpPr>
        <p:spPr>
          <a:xfrm>
            <a:off x="179512" y="2796037"/>
            <a:ext cx="8712968" cy="1704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Объекты безопасности могут быть разделены на классы в соответствии с двумя классификационными критериями:</a:t>
            </a:r>
          </a:p>
          <a:p>
            <a:pPr indent="361950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1) принадлежностью субъекта к структурному уровню, его масштабом; </a:t>
            </a:r>
          </a:p>
          <a:p>
            <a:pPr indent="361950" algn="just">
              <a:lnSpc>
                <a:spcPct val="150000"/>
              </a:lnSpc>
              <a:defRPr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2) видами опасности.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2DF58E-9238-4472-965C-05B89716518F}"/>
              </a:ext>
            </a:extLst>
          </p:cNvPr>
          <p:cNvSpPr txBox="1"/>
          <p:nvPr/>
        </p:nvSpPr>
        <p:spPr>
          <a:xfrm>
            <a:off x="442356" y="4537610"/>
            <a:ext cx="8594140" cy="2120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Экономическая безопасность – многоуровневое явление и включает в себя: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pc="1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мегауровень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 страны:</a:t>
            </a:r>
          </a:p>
          <a:p>
            <a:pPr>
              <a:lnSpc>
                <a:spcPct val="150000"/>
              </a:lnSpc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2) макроуровень – региона;</a:t>
            </a:r>
          </a:p>
          <a:p>
            <a:pPr>
              <a:lnSpc>
                <a:spcPct val="150000"/>
              </a:lnSpc>
            </a:pPr>
            <a:r>
              <a:rPr lang="ru-RU" u="sng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3) микроуровень – хозяйствующего субъекта;</a:t>
            </a:r>
          </a:p>
          <a:p>
            <a:pPr>
              <a:lnSpc>
                <a:spcPct val="150000"/>
              </a:lnSpc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4) уровень отдельного гражданина.</a:t>
            </a:r>
          </a:p>
        </p:txBody>
      </p:sp>
    </p:spTree>
    <p:extLst>
      <p:ext uri="{BB962C8B-B14F-4D97-AF65-F5344CB8AC3E}">
        <p14:creationId xmlns:p14="http://schemas.microsoft.com/office/powerpoint/2010/main" val="218885677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</TotalTime>
  <Words>1442</Words>
  <Application>Microsoft Office PowerPoint</Application>
  <PresentationFormat>Экран (4:3)</PresentationFormat>
  <Paragraphs>152</Paragraphs>
  <Slides>19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Times New Roman</vt:lpstr>
      <vt:lpstr>Оформление по умолчанию</vt:lpstr>
      <vt:lpstr>Документ Microsoft Word 97–2003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Юрий Скрипниченко</cp:lastModifiedBy>
  <cp:revision>87</cp:revision>
  <dcterms:created xsi:type="dcterms:W3CDTF">2004-02-20T08:27:47Z</dcterms:created>
  <dcterms:modified xsi:type="dcterms:W3CDTF">2021-02-09T11:06:27Z</dcterms:modified>
</cp:coreProperties>
</file>